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 id="2147483653" r:id="rId3"/>
  </p:sldMasterIdLst>
  <p:notesMasterIdLst>
    <p:notesMasterId r:id="rId60"/>
  </p:notesMasterIdLst>
  <p:handoutMasterIdLst>
    <p:handoutMasterId r:id="rId61"/>
  </p:handoutMasterIdLst>
  <p:sldIdLst>
    <p:sldId id="2147378272" r:id="rId4"/>
    <p:sldId id="742" r:id="rId5"/>
    <p:sldId id="2147378241" r:id="rId6"/>
    <p:sldId id="2147378254" r:id="rId7"/>
    <p:sldId id="2147378264" r:id="rId8"/>
    <p:sldId id="302" r:id="rId9"/>
    <p:sldId id="2147378242" r:id="rId10"/>
    <p:sldId id="2147378243" r:id="rId11"/>
    <p:sldId id="2147378244" r:id="rId12"/>
    <p:sldId id="2147378259" r:id="rId13"/>
    <p:sldId id="261" r:id="rId14"/>
    <p:sldId id="2147378257" r:id="rId15"/>
    <p:sldId id="2147378274" r:id="rId16"/>
    <p:sldId id="2147378258" r:id="rId17"/>
    <p:sldId id="2147378255" r:id="rId18"/>
    <p:sldId id="262" r:id="rId19"/>
    <p:sldId id="2147378265" r:id="rId20"/>
    <p:sldId id="2147378269" r:id="rId21"/>
    <p:sldId id="263" r:id="rId22"/>
    <p:sldId id="265" r:id="rId23"/>
    <p:sldId id="2147378270" r:id="rId24"/>
    <p:sldId id="268" r:id="rId25"/>
    <p:sldId id="2147378261" r:id="rId26"/>
    <p:sldId id="296" r:id="rId27"/>
    <p:sldId id="269" r:id="rId28"/>
    <p:sldId id="2147378262" r:id="rId29"/>
    <p:sldId id="298" r:id="rId30"/>
    <p:sldId id="299" r:id="rId31"/>
    <p:sldId id="2147378245" r:id="rId32"/>
    <p:sldId id="270" r:id="rId33"/>
    <p:sldId id="272" r:id="rId34"/>
    <p:sldId id="273" r:id="rId35"/>
    <p:sldId id="2147378267" r:id="rId36"/>
    <p:sldId id="2147378268" r:id="rId37"/>
    <p:sldId id="2147378266" r:id="rId38"/>
    <p:sldId id="2147378256" r:id="rId39"/>
    <p:sldId id="303" r:id="rId40"/>
    <p:sldId id="2147378247" r:id="rId41"/>
    <p:sldId id="2147378246" r:id="rId42"/>
    <p:sldId id="2147378250" r:id="rId43"/>
    <p:sldId id="2147378263" r:id="rId44"/>
    <p:sldId id="266" r:id="rId45"/>
    <p:sldId id="2147378248" r:id="rId46"/>
    <p:sldId id="267" r:id="rId47"/>
    <p:sldId id="300" r:id="rId48"/>
    <p:sldId id="2147378249" r:id="rId49"/>
    <p:sldId id="2147378240" r:id="rId50"/>
    <p:sldId id="2147378251" r:id="rId51"/>
    <p:sldId id="2147378252" r:id="rId52"/>
    <p:sldId id="257" r:id="rId53"/>
    <p:sldId id="258" r:id="rId54"/>
    <p:sldId id="259" r:id="rId55"/>
    <p:sldId id="260" r:id="rId56"/>
    <p:sldId id="2147378271" r:id="rId57"/>
    <p:sldId id="2147378273" r:id="rId58"/>
    <p:sldId id="836" r:id="rId59"/>
  </p:sldIdLst>
  <p:sldSz cx="12192000" cy="6858000"/>
  <p:notesSz cx="6797675" cy="9926638"/>
  <p:defaultTextStyle>
    <a:defPPr>
      <a:defRPr lang="en-GB"/>
    </a:defPPr>
    <a:lvl1pPr algn="l" rtl="0" eaLnBrk="0" fontAlgn="base" hangingPunct="0">
      <a:spcBef>
        <a:spcPct val="0"/>
      </a:spcBef>
      <a:spcAft>
        <a:spcPct val="0"/>
      </a:spcAft>
      <a:defRPr kern="1200">
        <a:solidFill>
          <a:schemeClr val="bg1"/>
        </a:solidFill>
        <a:latin typeface="Georgia" panose="02040502050405020303" pitchFamily="18"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bg1"/>
        </a:solidFill>
        <a:latin typeface="Georgia" panose="02040502050405020303"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bg1"/>
        </a:solidFill>
        <a:latin typeface="Georgia" panose="02040502050405020303"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bg1"/>
        </a:solidFill>
        <a:latin typeface="Georgia" panose="02040502050405020303"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bg1"/>
        </a:solidFill>
        <a:latin typeface="Georgia" panose="02040502050405020303" pitchFamily="18" charset="0"/>
        <a:ea typeface="MS PGothic" panose="020B0600070205080204" pitchFamily="34" charset="-128"/>
        <a:cs typeface="+mn-cs"/>
      </a:defRPr>
    </a:lvl5pPr>
    <a:lvl6pPr marL="2286000" algn="l" defTabSz="914400" rtl="0" eaLnBrk="1" latinLnBrk="0" hangingPunct="1">
      <a:defRPr kern="1200">
        <a:solidFill>
          <a:schemeClr val="bg1"/>
        </a:solidFill>
        <a:latin typeface="Georgia" panose="02040502050405020303" pitchFamily="18" charset="0"/>
        <a:ea typeface="MS PGothic" panose="020B0600070205080204" pitchFamily="34" charset="-128"/>
        <a:cs typeface="+mn-cs"/>
      </a:defRPr>
    </a:lvl6pPr>
    <a:lvl7pPr marL="2743200" algn="l" defTabSz="914400" rtl="0" eaLnBrk="1" latinLnBrk="0" hangingPunct="1">
      <a:defRPr kern="1200">
        <a:solidFill>
          <a:schemeClr val="bg1"/>
        </a:solidFill>
        <a:latin typeface="Georgia" panose="02040502050405020303" pitchFamily="18" charset="0"/>
        <a:ea typeface="MS PGothic" panose="020B0600070205080204" pitchFamily="34" charset="-128"/>
        <a:cs typeface="+mn-cs"/>
      </a:defRPr>
    </a:lvl7pPr>
    <a:lvl8pPr marL="3200400" algn="l" defTabSz="914400" rtl="0" eaLnBrk="1" latinLnBrk="0" hangingPunct="1">
      <a:defRPr kern="1200">
        <a:solidFill>
          <a:schemeClr val="bg1"/>
        </a:solidFill>
        <a:latin typeface="Georgia" panose="02040502050405020303" pitchFamily="18" charset="0"/>
        <a:ea typeface="MS PGothic" panose="020B0600070205080204" pitchFamily="34" charset="-128"/>
        <a:cs typeface="+mn-cs"/>
      </a:defRPr>
    </a:lvl8pPr>
    <a:lvl9pPr marL="3657600" algn="l" defTabSz="914400" rtl="0" eaLnBrk="1" latinLnBrk="0" hangingPunct="1">
      <a:defRPr kern="1200">
        <a:solidFill>
          <a:schemeClr val="bg1"/>
        </a:solidFill>
        <a:latin typeface="Georgia" panose="02040502050405020303"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CC"/>
    <a:srgbClr val="FF99FF"/>
    <a:srgbClr val="FF66FF"/>
    <a:srgbClr val="66FF33"/>
    <a:srgbClr val="006699"/>
    <a:srgbClr val="666699"/>
    <a:srgbClr val="2A5E82"/>
    <a:srgbClr val="979E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4" autoAdjust="0"/>
    <p:restoredTop sz="88375" autoAdjust="0"/>
  </p:normalViewPr>
  <p:slideViewPr>
    <p:cSldViewPr>
      <p:cViewPr varScale="1">
        <p:scale>
          <a:sx n="57" d="100"/>
          <a:sy n="57" d="100"/>
        </p:scale>
        <p:origin x="956" y="32"/>
      </p:cViewPr>
      <p:guideLst>
        <p:guide orient="horz" pos="2160"/>
        <p:guide pos="3840"/>
      </p:guideLst>
    </p:cSldViewPr>
  </p:slideViewPr>
  <p:notesTextViewPr>
    <p:cViewPr>
      <p:scale>
        <a:sx n="3" d="2"/>
        <a:sy n="3" d="2"/>
      </p:scale>
      <p:origin x="0" y="0"/>
    </p:cViewPr>
  </p:notesTextViewPr>
  <p:sorterViewPr>
    <p:cViewPr>
      <p:scale>
        <a:sx n="70" d="100"/>
        <a:sy n="7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690C9-8101-4231-ABBE-A805013133A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B9B533A-4992-4A80-9FD9-18943C1206B5}">
      <dgm:prSet/>
      <dgm:spPr/>
      <dgm:t>
        <a:bodyPr/>
        <a:lstStyle/>
        <a:p>
          <a:r>
            <a:rPr lang="en-GB"/>
            <a:t>Measure care against standards </a:t>
          </a:r>
          <a:endParaRPr lang="en-US"/>
        </a:p>
      </dgm:t>
    </dgm:pt>
    <dgm:pt modelId="{5EB0CDFD-CBC6-49A5-A13A-6323B97E3B39}" type="parTrans" cxnId="{CBA7BA46-0CD2-49A9-BF89-20494A087823}">
      <dgm:prSet/>
      <dgm:spPr/>
      <dgm:t>
        <a:bodyPr/>
        <a:lstStyle/>
        <a:p>
          <a:endParaRPr lang="en-US"/>
        </a:p>
      </dgm:t>
    </dgm:pt>
    <dgm:pt modelId="{282775F3-0EE1-4C98-B17C-1BCA5CEE8D67}" type="sibTrans" cxnId="{CBA7BA46-0CD2-49A9-BF89-20494A087823}">
      <dgm:prSet/>
      <dgm:spPr/>
      <dgm:t>
        <a:bodyPr/>
        <a:lstStyle/>
        <a:p>
          <a:endParaRPr lang="en-US"/>
        </a:p>
      </dgm:t>
    </dgm:pt>
    <dgm:pt modelId="{1D1013EA-8497-4AC5-9466-6E2B5022E6CD}">
      <dgm:prSet/>
      <dgm:spPr/>
      <dgm:t>
        <a:bodyPr/>
        <a:lstStyle/>
        <a:p>
          <a:r>
            <a:rPr lang="en-GB"/>
            <a:t>Tools to understand the cause of a problem</a:t>
          </a:r>
          <a:endParaRPr lang="en-US"/>
        </a:p>
      </dgm:t>
    </dgm:pt>
    <dgm:pt modelId="{31E9A8C6-78A3-419C-9B6A-31EDF163EA77}" type="parTrans" cxnId="{B2725440-9F34-4453-AB0C-48CE6EA24A2D}">
      <dgm:prSet/>
      <dgm:spPr/>
      <dgm:t>
        <a:bodyPr/>
        <a:lstStyle/>
        <a:p>
          <a:endParaRPr lang="en-US"/>
        </a:p>
      </dgm:t>
    </dgm:pt>
    <dgm:pt modelId="{6AD5BAE6-CCB5-4E53-8330-757DC7159157}" type="sibTrans" cxnId="{B2725440-9F34-4453-AB0C-48CE6EA24A2D}">
      <dgm:prSet/>
      <dgm:spPr/>
      <dgm:t>
        <a:bodyPr/>
        <a:lstStyle/>
        <a:p>
          <a:endParaRPr lang="en-US"/>
        </a:p>
      </dgm:t>
    </dgm:pt>
    <dgm:pt modelId="{7CE5DA0D-AA78-4B44-971B-5254BDEC3213}">
      <dgm:prSet/>
      <dgm:spPr/>
      <dgm:t>
        <a:bodyPr/>
        <a:lstStyle/>
        <a:p>
          <a:r>
            <a:rPr lang="en-GB" dirty="0"/>
            <a:t>Tools to plan and test improvement projects</a:t>
          </a:r>
          <a:endParaRPr lang="en-US" dirty="0"/>
        </a:p>
      </dgm:t>
    </dgm:pt>
    <dgm:pt modelId="{C45A12B6-5065-4F66-949F-C7E02E4F91DA}" type="parTrans" cxnId="{21FF912B-884E-45DB-8F08-BAD094670A70}">
      <dgm:prSet/>
      <dgm:spPr/>
      <dgm:t>
        <a:bodyPr/>
        <a:lstStyle/>
        <a:p>
          <a:endParaRPr lang="en-US"/>
        </a:p>
      </dgm:t>
    </dgm:pt>
    <dgm:pt modelId="{7681983C-4032-4F81-B77B-A84F5C3F1EE3}" type="sibTrans" cxnId="{21FF912B-884E-45DB-8F08-BAD094670A70}">
      <dgm:prSet/>
      <dgm:spPr/>
      <dgm:t>
        <a:bodyPr/>
        <a:lstStyle/>
        <a:p>
          <a:endParaRPr lang="en-US"/>
        </a:p>
      </dgm:t>
    </dgm:pt>
    <dgm:pt modelId="{C0BE3894-FD8C-4476-A1FB-818CEB9FCCDF}">
      <dgm:prSet/>
      <dgm:spPr/>
      <dgm:t>
        <a:bodyPr/>
        <a:lstStyle/>
        <a:p>
          <a:r>
            <a:rPr lang="en-GB"/>
            <a:t>Tools to promote change in practice </a:t>
          </a:r>
          <a:endParaRPr lang="en-US"/>
        </a:p>
      </dgm:t>
    </dgm:pt>
    <dgm:pt modelId="{813B6674-9803-46A4-8AB8-47A2BA902DB4}" type="parTrans" cxnId="{5D51F31C-5496-44B5-8330-E524A8ACB521}">
      <dgm:prSet/>
      <dgm:spPr/>
      <dgm:t>
        <a:bodyPr/>
        <a:lstStyle/>
        <a:p>
          <a:endParaRPr lang="en-US"/>
        </a:p>
      </dgm:t>
    </dgm:pt>
    <dgm:pt modelId="{B877E440-3D27-4CAF-8E05-914779CC215D}" type="sibTrans" cxnId="{5D51F31C-5496-44B5-8330-E524A8ACB521}">
      <dgm:prSet/>
      <dgm:spPr/>
      <dgm:t>
        <a:bodyPr/>
        <a:lstStyle/>
        <a:p>
          <a:endParaRPr lang="en-US"/>
        </a:p>
      </dgm:t>
    </dgm:pt>
    <dgm:pt modelId="{140D92B5-45F6-477B-84F6-48321239591C}" type="pres">
      <dgm:prSet presAssocID="{F01690C9-8101-4231-ABBE-A805013133A1}" presName="vert0" presStyleCnt="0">
        <dgm:presLayoutVars>
          <dgm:dir/>
          <dgm:animOne val="branch"/>
          <dgm:animLvl val="lvl"/>
        </dgm:presLayoutVars>
      </dgm:prSet>
      <dgm:spPr/>
    </dgm:pt>
    <dgm:pt modelId="{44701467-293C-4822-87EB-3D6A21129CB0}" type="pres">
      <dgm:prSet presAssocID="{EB9B533A-4992-4A80-9FD9-18943C1206B5}" presName="thickLine" presStyleLbl="alignNode1" presStyleIdx="0" presStyleCnt="4"/>
      <dgm:spPr/>
    </dgm:pt>
    <dgm:pt modelId="{8309C8A2-BFC6-431C-8715-A9650D023F6F}" type="pres">
      <dgm:prSet presAssocID="{EB9B533A-4992-4A80-9FD9-18943C1206B5}" presName="horz1" presStyleCnt="0"/>
      <dgm:spPr/>
    </dgm:pt>
    <dgm:pt modelId="{4F4CE821-F6E2-407E-8EAE-191CC7B87E4C}" type="pres">
      <dgm:prSet presAssocID="{EB9B533A-4992-4A80-9FD9-18943C1206B5}" presName="tx1" presStyleLbl="revTx" presStyleIdx="0" presStyleCnt="4"/>
      <dgm:spPr/>
    </dgm:pt>
    <dgm:pt modelId="{C430ABDB-FE63-405A-9161-9ED52D497D09}" type="pres">
      <dgm:prSet presAssocID="{EB9B533A-4992-4A80-9FD9-18943C1206B5}" presName="vert1" presStyleCnt="0"/>
      <dgm:spPr/>
    </dgm:pt>
    <dgm:pt modelId="{9BE254E0-F5B9-4F33-B152-62978AA19572}" type="pres">
      <dgm:prSet presAssocID="{1D1013EA-8497-4AC5-9466-6E2B5022E6CD}" presName="thickLine" presStyleLbl="alignNode1" presStyleIdx="1" presStyleCnt="4"/>
      <dgm:spPr/>
    </dgm:pt>
    <dgm:pt modelId="{118132E9-D791-4AD7-93F3-E495DE3D703F}" type="pres">
      <dgm:prSet presAssocID="{1D1013EA-8497-4AC5-9466-6E2B5022E6CD}" presName="horz1" presStyleCnt="0"/>
      <dgm:spPr/>
    </dgm:pt>
    <dgm:pt modelId="{ED66D820-0B77-451F-9964-C8875CBCE50E}" type="pres">
      <dgm:prSet presAssocID="{1D1013EA-8497-4AC5-9466-6E2B5022E6CD}" presName="tx1" presStyleLbl="revTx" presStyleIdx="1" presStyleCnt="4"/>
      <dgm:spPr/>
    </dgm:pt>
    <dgm:pt modelId="{210FA6D8-6B39-4869-A843-5B15E3A76172}" type="pres">
      <dgm:prSet presAssocID="{1D1013EA-8497-4AC5-9466-6E2B5022E6CD}" presName="vert1" presStyleCnt="0"/>
      <dgm:spPr/>
    </dgm:pt>
    <dgm:pt modelId="{D9E46E28-AF8E-4EA3-A716-14E0BC8A12D5}" type="pres">
      <dgm:prSet presAssocID="{7CE5DA0D-AA78-4B44-971B-5254BDEC3213}" presName="thickLine" presStyleLbl="alignNode1" presStyleIdx="2" presStyleCnt="4"/>
      <dgm:spPr/>
    </dgm:pt>
    <dgm:pt modelId="{A8F6E0C0-8216-45A3-B52B-6C12664F4097}" type="pres">
      <dgm:prSet presAssocID="{7CE5DA0D-AA78-4B44-971B-5254BDEC3213}" presName="horz1" presStyleCnt="0"/>
      <dgm:spPr/>
    </dgm:pt>
    <dgm:pt modelId="{0BD39C79-C53D-4559-A591-73CC715AFCB3}" type="pres">
      <dgm:prSet presAssocID="{7CE5DA0D-AA78-4B44-971B-5254BDEC3213}" presName="tx1" presStyleLbl="revTx" presStyleIdx="2" presStyleCnt="4"/>
      <dgm:spPr/>
    </dgm:pt>
    <dgm:pt modelId="{A50FAF78-5B3F-487B-A397-0F3DC853B218}" type="pres">
      <dgm:prSet presAssocID="{7CE5DA0D-AA78-4B44-971B-5254BDEC3213}" presName="vert1" presStyleCnt="0"/>
      <dgm:spPr/>
    </dgm:pt>
    <dgm:pt modelId="{279F3120-21B3-4D26-BF56-0804C82D5F9E}" type="pres">
      <dgm:prSet presAssocID="{C0BE3894-FD8C-4476-A1FB-818CEB9FCCDF}" presName="thickLine" presStyleLbl="alignNode1" presStyleIdx="3" presStyleCnt="4"/>
      <dgm:spPr/>
    </dgm:pt>
    <dgm:pt modelId="{18678BFE-3773-4DE1-B46C-11D837B09F97}" type="pres">
      <dgm:prSet presAssocID="{C0BE3894-FD8C-4476-A1FB-818CEB9FCCDF}" presName="horz1" presStyleCnt="0"/>
      <dgm:spPr/>
    </dgm:pt>
    <dgm:pt modelId="{378E3F53-DAA7-4282-9EC9-865CC4C1814B}" type="pres">
      <dgm:prSet presAssocID="{C0BE3894-FD8C-4476-A1FB-818CEB9FCCDF}" presName="tx1" presStyleLbl="revTx" presStyleIdx="3" presStyleCnt="4"/>
      <dgm:spPr/>
    </dgm:pt>
    <dgm:pt modelId="{B450E3B8-C07F-4ED6-B25D-38AB404483FE}" type="pres">
      <dgm:prSet presAssocID="{C0BE3894-FD8C-4476-A1FB-818CEB9FCCDF}" presName="vert1" presStyleCnt="0"/>
      <dgm:spPr/>
    </dgm:pt>
  </dgm:ptLst>
  <dgm:cxnLst>
    <dgm:cxn modelId="{5D51F31C-5496-44B5-8330-E524A8ACB521}" srcId="{F01690C9-8101-4231-ABBE-A805013133A1}" destId="{C0BE3894-FD8C-4476-A1FB-818CEB9FCCDF}" srcOrd="3" destOrd="0" parTransId="{813B6674-9803-46A4-8AB8-47A2BA902DB4}" sibTransId="{B877E440-3D27-4CAF-8E05-914779CC215D}"/>
    <dgm:cxn modelId="{CF379629-0B67-49C1-9B7A-FBF89F7AE459}" type="presOf" srcId="{C0BE3894-FD8C-4476-A1FB-818CEB9FCCDF}" destId="{378E3F53-DAA7-4282-9EC9-865CC4C1814B}" srcOrd="0" destOrd="0" presId="urn:microsoft.com/office/officeart/2008/layout/LinedList"/>
    <dgm:cxn modelId="{21FF912B-884E-45DB-8F08-BAD094670A70}" srcId="{F01690C9-8101-4231-ABBE-A805013133A1}" destId="{7CE5DA0D-AA78-4B44-971B-5254BDEC3213}" srcOrd="2" destOrd="0" parTransId="{C45A12B6-5065-4F66-949F-C7E02E4F91DA}" sibTransId="{7681983C-4032-4F81-B77B-A84F5C3F1EE3}"/>
    <dgm:cxn modelId="{B2725440-9F34-4453-AB0C-48CE6EA24A2D}" srcId="{F01690C9-8101-4231-ABBE-A805013133A1}" destId="{1D1013EA-8497-4AC5-9466-6E2B5022E6CD}" srcOrd="1" destOrd="0" parTransId="{31E9A8C6-78A3-419C-9B6A-31EDF163EA77}" sibTransId="{6AD5BAE6-CCB5-4E53-8330-757DC7159157}"/>
    <dgm:cxn modelId="{CBA7BA46-0CD2-49A9-BF89-20494A087823}" srcId="{F01690C9-8101-4231-ABBE-A805013133A1}" destId="{EB9B533A-4992-4A80-9FD9-18943C1206B5}" srcOrd="0" destOrd="0" parTransId="{5EB0CDFD-CBC6-49A5-A13A-6323B97E3B39}" sibTransId="{282775F3-0EE1-4C98-B17C-1BCA5CEE8D67}"/>
    <dgm:cxn modelId="{99DAFC6B-51AD-4B08-A0C9-85403D0BAFBC}" type="presOf" srcId="{F01690C9-8101-4231-ABBE-A805013133A1}" destId="{140D92B5-45F6-477B-84F6-48321239591C}" srcOrd="0" destOrd="0" presId="urn:microsoft.com/office/officeart/2008/layout/LinedList"/>
    <dgm:cxn modelId="{20BF6A91-E702-4A1C-93BD-13F9EEA53601}" type="presOf" srcId="{EB9B533A-4992-4A80-9FD9-18943C1206B5}" destId="{4F4CE821-F6E2-407E-8EAE-191CC7B87E4C}" srcOrd="0" destOrd="0" presId="urn:microsoft.com/office/officeart/2008/layout/LinedList"/>
    <dgm:cxn modelId="{BEB810A2-A117-4C68-9CEE-443513E757FF}" type="presOf" srcId="{1D1013EA-8497-4AC5-9466-6E2B5022E6CD}" destId="{ED66D820-0B77-451F-9964-C8875CBCE50E}" srcOrd="0" destOrd="0" presId="urn:microsoft.com/office/officeart/2008/layout/LinedList"/>
    <dgm:cxn modelId="{6E17F6CA-D90E-406C-9734-36FDEF0E7A3D}" type="presOf" srcId="{7CE5DA0D-AA78-4B44-971B-5254BDEC3213}" destId="{0BD39C79-C53D-4559-A591-73CC715AFCB3}" srcOrd="0" destOrd="0" presId="urn:microsoft.com/office/officeart/2008/layout/LinedList"/>
    <dgm:cxn modelId="{0BCC8EBD-35B3-4DC3-9796-26E99BFE3DC6}" type="presParOf" srcId="{140D92B5-45F6-477B-84F6-48321239591C}" destId="{44701467-293C-4822-87EB-3D6A21129CB0}" srcOrd="0" destOrd="0" presId="urn:microsoft.com/office/officeart/2008/layout/LinedList"/>
    <dgm:cxn modelId="{00A6E4BF-EACA-42C0-98BA-5EC43B75B685}" type="presParOf" srcId="{140D92B5-45F6-477B-84F6-48321239591C}" destId="{8309C8A2-BFC6-431C-8715-A9650D023F6F}" srcOrd="1" destOrd="0" presId="urn:microsoft.com/office/officeart/2008/layout/LinedList"/>
    <dgm:cxn modelId="{99E6DFE4-53C0-43A0-9AC3-B4CB47599EA9}" type="presParOf" srcId="{8309C8A2-BFC6-431C-8715-A9650D023F6F}" destId="{4F4CE821-F6E2-407E-8EAE-191CC7B87E4C}" srcOrd="0" destOrd="0" presId="urn:microsoft.com/office/officeart/2008/layout/LinedList"/>
    <dgm:cxn modelId="{E042BD6D-F94D-4765-8CCC-69C999C50247}" type="presParOf" srcId="{8309C8A2-BFC6-431C-8715-A9650D023F6F}" destId="{C430ABDB-FE63-405A-9161-9ED52D497D09}" srcOrd="1" destOrd="0" presId="urn:microsoft.com/office/officeart/2008/layout/LinedList"/>
    <dgm:cxn modelId="{03F233E7-B08E-4E66-8D0F-DFC5AC5C2204}" type="presParOf" srcId="{140D92B5-45F6-477B-84F6-48321239591C}" destId="{9BE254E0-F5B9-4F33-B152-62978AA19572}" srcOrd="2" destOrd="0" presId="urn:microsoft.com/office/officeart/2008/layout/LinedList"/>
    <dgm:cxn modelId="{15D495E0-5545-4E98-B92E-FC6D51B776E1}" type="presParOf" srcId="{140D92B5-45F6-477B-84F6-48321239591C}" destId="{118132E9-D791-4AD7-93F3-E495DE3D703F}" srcOrd="3" destOrd="0" presId="urn:microsoft.com/office/officeart/2008/layout/LinedList"/>
    <dgm:cxn modelId="{CCA76F57-A8CB-44DD-BD6F-6C3D58EC1E45}" type="presParOf" srcId="{118132E9-D791-4AD7-93F3-E495DE3D703F}" destId="{ED66D820-0B77-451F-9964-C8875CBCE50E}" srcOrd="0" destOrd="0" presId="urn:microsoft.com/office/officeart/2008/layout/LinedList"/>
    <dgm:cxn modelId="{45EE0740-8803-485E-A24D-A710443D1C9D}" type="presParOf" srcId="{118132E9-D791-4AD7-93F3-E495DE3D703F}" destId="{210FA6D8-6B39-4869-A843-5B15E3A76172}" srcOrd="1" destOrd="0" presId="urn:microsoft.com/office/officeart/2008/layout/LinedList"/>
    <dgm:cxn modelId="{1E133854-D490-4DE2-A3AB-ECBDBB149760}" type="presParOf" srcId="{140D92B5-45F6-477B-84F6-48321239591C}" destId="{D9E46E28-AF8E-4EA3-A716-14E0BC8A12D5}" srcOrd="4" destOrd="0" presId="urn:microsoft.com/office/officeart/2008/layout/LinedList"/>
    <dgm:cxn modelId="{9FDBF122-A8CD-498E-B754-A1AD842C6F34}" type="presParOf" srcId="{140D92B5-45F6-477B-84F6-48321239591C}" destId="{A8F6E0C0-8216-45A3-B52B-6C12664F4097}" srcOrd="5" destOrd="0" presId="urn:microsoft.com/office/officeart/2008/layout/LinedList"/>
    <dgm:cxn modelId="{7182DC14-E37A-483C-BDF0-AAE5153E7889}" type="presParOf" srcId="{A8F6E0C0-8216-45A3-B52B-6C12664F4097}" destId="{0BD39C79-C53D-4559-A591-73CC715AFCB3}" srcOrd="0" destOrd="0" presId="urn:microsoft.com/office/officeart/2008/layout/LinedList"/>
    <dgm:cxn modelId="{B903A673-C167-41A0-8E1C-8D235A77A379}" type="presParOf" srcId="{A8F6E0C0-8216-45A3-B52B-6C12664F4097}" destId="{A50FAF78-5B3F-487B-A397-0F3DC853B218}" srcOrd="1" destOrd="0" presId="urn:microsoft.com/office/officeart/2008/layout/LinedList"/>
    <dgm:cxn modelId="{0D4CD7AF-F0EB-420F-932D-68F4B0A5BE11}" type="presParOf" srcId="{140D92B5-45F6-477B-84F6-48321239591C}" destId="{279F3120-21B3-4D26-BF56-0804C82D5F9E}" srcOrd="6" destOrd="0" presId="urn:microsoft.com/office/officeart/2008/layout/LinedList"/>
    <dgm:cxn modelId="{52ADB4E1-B5AB-4DEC-AAC8-5B522E9D02AB}" type="presParOf" srcId="{140D92B5-45F6-477B-84F6-48321239591C}" destId="{18678BFE-3773-4DE1-B46C-11D837B09F97}" srcOrd="7" destOrd="0" presId="urn:microsoft.com/office/officeart/2008/layout/LinedList"/>
    <dgm:cxn modelId="{51B15481-493F-4589-97B0-A9605C737336}" type="presParOf" srcId="{18678BFE-3773-4DE1-B46C-11D837B09F97}" destId="{378E3F53-DAA7-4282-9EC9-865CC4C1814B}" srcOrd="0" destOrd="0" presId="urn:microsoft.com/office/officeart/2008/layout/LinedList"/>
    <dgm:cxn modelId="{9EC73E80-7872-4442-BC47-83FB3B87AFAF}" type="presParOf" srcId="{18678BFE-3773-4DE1-B46C-11D837B09F97}" destId="{B450E3B8-C07F-4ED6-B25D-38AB404483FE}"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E157C8-1E13-4B00-A8DC-C1A3B98FC6F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46779E3-EEC0-47C5-9D7F-CE2610DF5BFB}">
      <dgm:prSet/>
      <dgm:spPr/>
      <dgm:t>
        <a:bodyPr/>
        <a:lstStyle/>
        <a:p>
          <a:r>
            <a:rPr lang="en-GB" dirty="0"/>
            <a:t>Involvement at each step e.g. help to design a survey </a:t>
          </a:r>
          <a:endParaRPr lang="en-US" dirty="0"/>
        </a:p>
      </dgm:t>
    </dgm:pt>
    <dgm:pt modelId="{09C3C189-513B-43FF-8758-5EDDA6AAD200}" type="parTrans" cxnId="{C699E1CB-C1FB-4D0C-9142-72067E6208E8}">
      <dgm:prSet/>
      <dgm:spPr/>
      <dgm:t>
        <a:bodyPr/>
        <a:lstStyle/>
        <a:p>
          <a:endParaRPr lang="en-US"/>
        </a:p>
      </dgm:t>
    </dgm:pt>
    <dgm:pt modelId="{A8E866F3-CC9A-4A62-BF46-8098207627F5}" type="sibTrans" cxnId="{C699E1CB-C1FB-4D0C-9142-72067E6208E8}">
      <dgm:prSet/>
      <dgm:spPr/>
      <dgm:t>
        <a:bodyPr/>
        <a:lstStyle/>
        <a:p>
          <a:endParaRPr lang="en-US"/>
        </a:p>
      </dgm:t>
    </dgm:pt>
    <dgm:pt modelId="{1D9CAF42-610D-4904-8679-94B1C24A945B}">
      <dgm:prSet/>
      <dgm:spPr/>
      <dgm:t>
        <a:bodyPr/>
        <a:lstStyle/>
        <a:p>
          <a:r>
            <a:rPr lang="en-GB"/>
            <a:t>Shadow a patient from admission to discharge</a:t>
          </a:r>
          <a:endParaRPr lang="en-US"/>
        </a:p>
      </dgm:t>
    </dgm:pt>
    <dgm:pt modelId="{F17287D5-863C-4F12-B719-630A7BBE2468}" type="parTrans" cxnId="{8266257E-D668-4C4A-A631-C67D3091734A}">
      <dgm:prSet/>
      <dgm:spPr/>
      <dgm:t>
        <a:bodyPr/>
        <a:lstStyle/>
        <a:p>
          <a:endParaRPr lang="en-US"/>
        </a:p>
      </dgm:t>
    </dgm:pt>
    <dgm:pt modelId="{FA9B293E-9C4F-4F9C-A098-46DA6BBBC56A}" type="sibTrans" cxnId="{8266257E-D668-4C4A-A631-C67D3091734A}">
      <dgm:prSet/>
      <dgm:spPr/>
      <dgm:t>
        <a:bodyPr/>
        <a:lstStyle/>
        <a:p>
          <a:endParaRPr lang="en-US"/>
        </a:p>
      </dgm:t>
    </dgm:pt>
    <dgm:pt modelId="{C3486874-DAF0-4C33-AE8A-3949593F6212}">
      <dgm:prSet/>
      <dgm:spPr/>
      <dgm:t>
        <a:bodyPr/>
        <a:lstStyle/>
        <a:p>
          <a:r>
            <a:rPr lang="en-GB" dirty="0"/>
            <a:t>Patient led assessments of the environment</a:t>
          </a:r>
          <a:endParaRPr lang="en-US" dirty="0"/>
        </a:p>
      </dgm:t>
    </dgm:pt>
    <dgm:pt modelId="{E6EAEB03-0BCD-49BA-92B2-67E5F8E16D00}" type="parTrans" cxnId="{CB294B21-26EF-4254-BE16-DF71EC0FC99E}">
      <dgm:prSet/>
      <dgm:spPr/>
      <dgm:t>
        <a:bodyPr/>
        <a:lstStyle/>
        <a:p>
          <a:endParaRPr lang="en-US"/>
        </a:p>
      </dgm:t>
    </dgm:pt>
    <dgm:pt modelId="{7063FBEB-197A-4586-BC70-EB434BCD46C4}" type="sibTrans" cxnId="{CB294B21-26EF-4254-BE16-DF71EC0FC99E}">
      <dgm:prSet/>
      <dgm:spPr/>
      <dgm:t>
        <a:bodyPr/>
        <a:lstStyle/>
        <a:p>
          <a:endParaRPr lang="en-US"/>
        </a:p>
      </dgm:t>
    </dgm:pt>
    <dgm:pt modelId="{08969AD7-CE49-4C00-98E7-6C7125398695}">
      <dgm:prSet/>
      <dgm:spPr/>
      <dgm:t>
        <a:bodyPr/>
        <a:lstStyle/>
        <a:p>
          <a:r>
            <a:rPr lang="en-GB"/>
            <a:t>Review of patient materials and information</a:t>
          </a:r>
          <a:endParaRPr lang="en-US"/>
        </a:p>
      </dgm:t>
    </dgm:pt>
    <dgm:pt modelId="{8592E2CF-EC58-4735-B5F2-578C085F18B6}" type="parTrans" cxnId="{25E82CF7-988F-44E2-8EBC-1319283A2C70}">
      <dgm:prSet/>
      <dgm:spPr/>
      <dgm:t>
        <a:bodyPr/>
        <a:lstStyle/>
        <a:p>
          <a:endParaRPr lang="en-US"/>
        </a:p>
      </dgm:t>
    </dgm:pt>
    <dgm:pt modelId="{1800B074-2803-4DD4-80BF-AC6F292694B4}" type="sibTrans" cxnId="{25E82CF7-988F-44E2-8EBC-1319283A2C70}">
      <dgm:prSet/>
      <dgm:spPr/>
      <dgm:t>
        <a:bodyPr/>
        <a:lstStyle/>
        <a:p>
          <a:endParaRPr lang="en-US"/>
        </a:p>
      </dgm:t>
    </dgm:pt>
    <dgm:pt modelId="{7202D8C1-CA54-479D-99F4-FC78AD80637C}">
      <dgm:prSet/>
      <dgm:spPr/>
      <dgm:t>
        <a:bodyPr/>
        <a:lstStyle/>
        <a:p>
          <a:r>
            <a:rPr lang="en-GB"/>
            <a:t>Patient representation in quality improvement groups </a:t>
          </a:r>
          <a:endParaRPr lang="en-US"/>
        </a:p>
      </dgm:t>
    </dgm:pt>
    <dgm:pt modelId="{FC648906-E7CE-4F2C-A06F-7E328A51EDA0}" type="parTrans" cxnId="{96B1E95D-BBB3-4D39-875A-FEAC84654B3A}">
      <dgm:prSet/>
      <dgm:spPr/>
      <dgm:t>
        <a:bodyPr/>
        <a:lstStyle/>
        <a:p>
          <a:endParaRPr lang="en-US"/>
        </a:p>
      </dgm:t>
    </dgm:pt>
    <dgm:pt modelId="{E33B815D-F7C4-43CE-B3EA-ED3A82104983}" type="sibTrans" cxnId="{96B1E95D-BBB3-4D39-875A-FEAC84654B3A}">
      <dgm:prSet/>
      <dgm:spPr/>
      <dgm:t>
        <a:bodyPr/>
        <a:lstStyle/>
        <a:p>
          <a:endParaRPr lang="en-US"/>
        </a:p>
      </dgm:t>
    </dgm:pt>
    <dgm:pt modelId="{40C8E7DB-C24D-43D4-9A55-0810D3845E85}" type="pres">
      <dgm:prSet presAssocID="{FCE157C8-1E13-4B00-A8DC-C1A3B98FC6F4}" presName="linear" presStyleCnt="0">
        <dgm:presLayoutVars>
          <dgm:animLvl val="lvl"/>
          <dgm:resizeHandles val="exact"/>
        </dgm:presLayoutVars>
      </dgm:prSet>
      <dgm:spPr/>
    </dgm:pt>
    <dgm:pt modelId="{A6CF4761-8D37-41A3-8ADD-47BA3EA4AC4C}" type="pres">
      <dgm:prSet presAssocID="{E46779E3-EEC0-47C5-9D7F-CE2610DF5BFB}" presName="parentText" presStyleLbl="node1" presStyleIdx="0" presStyleCnt="5">
        <dgm:presLayoutVars>
          <dgm:chMax val="0"/>
          <dgm:bulletEnabled val="1"/>
        </dgm:presLayoutVars>
      </dgm:prSet>
      <dgm:spPr/>
    </dgm:pt>
    <dgm:pt modelId="{A50C8D9C-CD31-43B5-A5AE-328754F02F48}" type="pres">
      <dgm:prSet presAssocID="{A8E866F3-CC9A-4A62-BF46-8098207627F5}" presName="spacer" presStyleCnt="0"/>
      <dgm:spPr/>
    </dgm:pt>
    <dgm:pt modelId="{8897FDDC-E3AF-4581-8A5A-94F36F13DF75}" type="pres">
      <dgm:prSet presAssocID="{1D9CAF42-610D-4904-8679-94B1C24A945B}" presName="parentText" presStyleLbl="node1" presStyleIdx="1" presStyleCnt="5">
        <dgm:presLayoutVars>
          <dgm:chMax val="0"/>
          <dgm:bulletEnabled val="1"/>
        </dgm:presLayoutVars>
      </dgm:prSet>
      <dgm:spPr/>
    </dgm:pt>
    <dgm:pt modelId="{BF98CA25-A744-43AD-945F-8E305A767CB9}" type="pres">
      <dgm:prSet presAssocID="{FA9B293E-9C4F-4F9C-A098-46DA6BBBC56A}" presName="spacer" presStyleCnt="0"/>
      <dgm:spPr/>
    </dgm:pt>
    <dgm:pt modelId="{16515712-9B8C-4FAE-95E4-E8820986B22A}" type="pres">
      <dgm:prSet presAssocID="{C3486874-DAF0-4C33-AE8A-3949593F6212}" presName="parentText" presStyleLbl="node1" presStyleIdx="2" presStyleCnt="5">
        <dgm:presLayoutVars>
          <dgm:chMax val="0"/>
          <dgm:bulletEnabled val="1"/>
        </dgm:presLayoutVars>
      </dgm:prSet>
      <dgm:spPr/>
    </dgm:pt>
    <dgm:pt modelId="{8CEDAF97-9EE2-49F5-A02E-77332DF3F482}" type="pres">
      <dgm:prSet presAssocID="{7063FBEB-197A-4586-BC70-EB434BCD46C4}" presName="spacer" presStyleCnt="0"/>
      <dgm:spPr/>
    </dgm:pt>
    <dgm:pt modelId="{94C512F9-A2A9-4F4E-9AFA-C4F7BC5AEE3F}" type="pres">
      <dgm:prSet presAssocID="{08969AD7-CE49-4C00-98E7-6C7125398695}" presName="parentText" presStyleLbl="node1" presStyleIdx="3" presStyleCnt="5">
        <dgm:presLayoutVars>
          <dgm:chMax val="0"/>
          <dgm:bulletEnabled val="1"/>
        </dgm:presLayoutVars>
      </dgm:prSet>
      <dgm:spPr/>
    </dgm:pt>
    <dgm:pt modelId="{1897E7BF-1FA0-4330-A165-17B340336C1E}" type="pres">
      <dgm:prSet presAssocID="{1800B074-2803-4DD4-80BF-AC6F292694B4}" presName="spacer" presStyleCnt="0"/>
      <dgm:spPr/>
    </dgm:pt>
    <dgm:pt modelId="{A91C7019-B182-439E-94C4-9B047418D129}" type="pres">
      <dgm:prSet presAssocID="{7202D8C1-CA54-479D-99F4-FC78AD80637C}" presName="parentText" presStyleLbl="node1" presStyleIdx="4" presStyleCnt="5">
        <dgm:presLayoutVars>
          <dgm:chMax val="0"/>
          <dgm:bulletEnabled val="1"/>
        </dgm:presLayoutVars>
      </dgm:prSet>
      <dgm:spPr/>
    </dgm:pt>
  </dgm:ptLst>
  <dgm:cxnLst>
    <dgm:cxn modelId="{C3BC8213-DE50-487E-8B63-BCB6578DE8CB}" type="presOf" srcId="{1D9CAF42-610D-4904-8679-94B1C24A945B}" destId="{8897FDDC-E3AF-4581-8A5A-94F36F13DF75}" srcOrd="0" destOrd="0" presId="urn:microsoft.com/office/officeart/2005/8/layout/vList2"/>
    <dgm:cxn modelId="{112BA719-FDA3-41E2-89EB-A8791EFAED0C}" type="presOf" srcId="{C3486874-DAF0-4C33-AE8A-3949593F6212}" destId="{16515712-9B8C-4FAE-95E4-E8820986B22A}" srcOrd="0" destOrd="0" presId="urn:microsoft.com/office/officeart/2005/8/layout/vList2"/>
    <dgm:cxn modelId="{4EBECF1D-B7D8-4099-8417-7C4103D0059B}" type="presOf" srcId="{FCE157C8-1E13-4B00-A8DC-C1A3B98FC6F4}" destId="{40C8E7DB-C24D-43D4-9A55-0810D3845E85}" srcOrd="0" destOrd="0" presId="urn:microsoft.com/office/officeart/2005/8/layout/vList2"/>
    <dgm:cxn modelId="{CB294B21-26EF-4254-BE16-DF71EC0FC99E}" srcId="{FCE157C8-1E13-4B00-A8DC-C1A3B98FC6F4}" destId="{C3486874-DAF0-4C33-AE8A-3949593F6212}" srcOrd="2" destOrd="0" parTransId="{E6EAEB03-0BCD-49BA-92B2-67E5F8E16D00}" sibTransId="{7063FBEB-197A-4586-BC70-EB434BCD46C4}"/>
    <dgm:cxn modelId="{6D20C13D-2E96-4DB4-8E5B-9D398E5957E4}" type="presOf" srcId="{08969AD7-CE49-4C00-98E7-6C7125398695}" destId="{94C512F9-A2A9-4F4E-9AFA-C4F7BC5AEE3F}" srcOrd="0" destOrd="0" presId="urn:microsoft.com/office/officeart/2005/8/layout/vList2"/>
    <dgm:cxn modelId="{96B1E95D-BBB3-4D39-875A-FEAC84654B3A}" srcId="{FCE157C8-1E13-4B00-A8DC-C1A3B98FC6F4}" destId="{7202D8C1-CA54-479D-99F4-FC78AD80637C}" srcOrd="4" destOrd="0" parTransId="{FC648906-E7CE-4F2C-A06F-7E328A51EDA0}" sibTransId="{E33B815D-F7C4-43CE-B3EA-ED3A82104983}"/>
    <dgm:cxn modelId="{8266257E-D668-4C4A-A631-C67D3091734A}" srcId="{FCE157C8-1E13-4B00-A8DC-C1A3B98FC6F4}" destId="{1D9CAF42-610D-4904-8679-94B1C24A945B}" srcOrd="1" destOrd="0" parTransId="{F17287D5-863C-4F12-B719-630A7BBE2468}" sibTransId="{FA9B293E-9C4F-4F9C-A098-46DA6BBBC56A}"/>
    <dgm:cxn modelId="{C699E1CB-C1FB-4D0C-9142-72067E6208E8}" srcId="{FCE157C8-1E13-4B00-A8DC-C1A3B98FC6F4}" destId="{E46779E3-EEC0-47C5-9D7F-CE2610DF5BFB}" srcOrd="0" destOrd="0" parTransId="{09C3C189-513B-43FF-8758-5EDDA6AAD200}" sibTransId="{A8E866F3-CC9A-4A62-BF46-8098207627F5}"/>
    <dgm:cxn modelId="{7A190FCD-BD60-40B0-AA7C-9DF113F341BC}" type="presOf" srcId="{E46779E3-EEC0-47C5-9D7F-CE2610DF5BFB}" destId="{A6CF4761-8D37-41A3-8ADD-47BA3EA4AC4C}" srcOrd="0" destOrd="0" presId="urn:microsoft.com/office/officeart/2005/8/layout/vList2"/>
    <dgm:cxn modelId="{2AFB37E5-CC1A-452F-84F0-39231E472C02}" type="presOf" srcId="{7202D8C1-CA54-479D-99F4-FC78AD80637C}" destId="{A91C7019-B182-439E-94C4-9B047418D129}" srcOrd="0" destOrd="0" presId="urn:microsoft.com/office/officeart/2005/8/layout/vList2"/>
    <dgm:cxn modelId="{25E82CF7-988F-44E2-8EBC-1319283A2C70}" srcId="{FCE157C8-1E13-4B00-A8DC-C1A3B98FC6F4}" destId="{08969AD7-CE49-4C00-98E7-6C7125398695}" srcOrd="3" destOrd="0" parTransId="{8592E2CF-EC58-4735-B5F2-578C085F18B6}" sibTransId="{1800B074-2803-4DD4-80BF-AC6F292694B4}"/>
    <dgm:cxn modelId="{1437A943-6CC7-42C5-A193-53CD777175F6}" type="presParOf" srcId="{40C8E7DB-C24D-43D4-9A55-0810D3845E85}" destId="{A6CF4761-8D37-41A3-8ADD-47BA3EA4AC4C}" srcOrd="0" destOrd="0" presId="urn:microsoft.com/office/officeart/2005/8/layout/vList2"/>
    <dgm:cxn modelId="{93C13AB5-1E85-4B6D-B204-6A149B69D97A}" type="presParOf" srcId="{40C8E7DB-C24D-43D4-9A55-0810D3845E85}" destId="{A50C8D9C-CD31-43B5-A5AE-328754F02F48}" srcOrd="1" destOrd="0" presId="urn:microsoft.com/office/officeart/2005/8/layout/vList2"/>
    <dgm:cxn modelId="{921D566D-F732-4CE3-9D4C-98512B408D6C}" type="presParOf" srcId="{40C8E7DB-C24D-43D4-9A55-0810D3845E85}" destId="{8897FDDC-E3AF-4581-8A5A-94F36F13DF75}" srcOrd="2" destOrd="0" presId="urn:microsoft.com/office/officeart/2005/8/layout/vList2"/>
    <dgm:cxn modelId="{FE7D0B30-E1E0-4EDA-A335-7F46E06307A7}" type="presParOf" srcId="{40C8E7DB-C24D-43D4-9A55-0810D3845E85}" destId="{BF98CA25-A744-43AD-945F-8E305A767CB9}" srcOrd="3" destOrd="0" presId="urn:microsoft.com/office/officeart/2005/8/layout/vList2"/>
    <dgm:cxn modelId="{1BA01B80-B52B-4ABF-BAAC-F7465D4453D2}" type="presParOf" srcId="{40C8E7DB-C24D-43D4-9A55-0810D3845E85}" destId="{16515712-9B8C-4FAE-95E4-E8820986B22A}" srcOrd="4" destOrd="0" presId="urn:microsoft.com/office/officeart/2005/8/layout/vList2"/>
    <dgm:cxn modelId="{7D195F83-54B0-493A-ABCF-574F1C50703C}" type="presParOf" srcId="{40C8E7DB-C24D-43D4-9A55-0810D3845E85}" destId="{8CEDAF97-9EE2-49F5-A02E-77332DF3F482}" srcOrd="5" destOrd="0" presId="urn:microsoft.com/office/officeart/2005/8/layout/vList2"/>
    <dgm:cxn modelId="{5B492FB3-F325-4FCF-952B-EAE1BFC7460A}" type="presParOf" srcId="{40C8E7DB-C24D-43D4-9A55-0810D3845E85}" destId="{94C512F9-A2A9-4F4E-9AFA-C4F7BC5AEE3F}" srcOrd="6" destOrd="0" presId="urn:microsoft.com/office/officeart/2005/8/layout/vList2"/>
    <dgm:cxn modelId="{5B646898-5547-4E6C-82AC-0C28241D1AC2}" type="presParOf" srcId="{40C8E7DB-C24D-43D4-9A55-0810D3845E85}" destId="{1897E7BF-1FA0-4330-A165-17B340336C1E}" srcOrd="7" destOrd="0" presId="urn:microsoft.com/office/officeart/2005/8/layout/vList2"/>
    <dgm:cxn modelId="{75B0D68A-D3DE-4B5D-A14A-1A8165B6D686}" type="presParOf" srcId="{40C8E7DB-C24D-43D4-9A55-0810D3845E85}" destId="{A91C7019-B182-439E-94C4-9B047418D12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78A24D-A073-4E66-A9F6-997DDE846B77}"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A19D8F72-6532-49E8-845C-E3C0F2EADCA7}">
      <dgm:prSet/>
      <dgm:spPr/>
      <dgm:t>
        <a:bodyPr/>
        <a:lstStyle/>
        <a:p>
          <a:pPr>
            <a:defRPr b="1"/>
          </a:pPr>
          <a:r>
            <a:rPr lang="en-GB"/>
            <a:t>Clinical staff</a:t>
          </a:r>
          <a:endParaRPr lang="en-US"/>
        </a:p>
      </dgm:t>
    </dgm:pt>
    <dgm:pt modelId="{D35F9C0B-5C0B-4C84-808D-3A026BAD352A}" type="parTrans" cxnId="{E01246A0-B3BA-4BA8-BB8F-ADAC9BAD916B}">
      <dgm:prSet/>
      <dgm:spPr/>
      <dgm:t>
        <a:bodyPr/>
        <a:lstStyle/>
        <a:p>
          <a:endParaRPr lang="en-US"/>
        </a:p>
      </dgm:t>
    </dgm:pt>
    <dgm:pt modelId="{53B88A38-801B-4722-A555-EA122508BA51}" type="sibTrans" cxnId="{E01246A0-B3BA-4BA8-BB8F-ADAC9BAD916B}">
      <dgm:prSet/>
      <dgm:spPr/>
      <dgm:t>
        <a:bodyPr/>
        <a:lstStyle/>
        <a:p>
          <a:endParaRPr lang="en-US"/>
        </a:p>
      </dgm:t>
    </dgm:pt>
    <dgm:pt modelId="{7F5F97FB-300A-4D2E-9B0C-5B8B42861C58}">
      <dgm:prSet/>
      <dgm:spPr/>
      <dgm:t>
        <a:bodyPr/>
        <a:lstStyle/>
        <a:p>
          <a:r>
            <a:rPr lang="en-GB"/>
            <a:t>Find out who your R&amp;D Divisional Lead is</a:t>
          </a:r>
          <a:endParaRPr lang="en-US"/>
        </a:p>
      </dgm:t>
    </dgm:pt>
    <dgm:pt modelId="{BE8A198F-92C8-4E7E-A4F3-105FC11E82EA}" type="parTrans" cxnId="{140F5B28-1121-4A13-AD0E-4CD7609B5FCB}">
      <dgm:prSet/>
      <dgm:spPr/>
      <dgm:t>
        <a:bodyPr/>
        <a:lstStyle/>
        <a:p>
          <a:endParaRPr lang="en-US"/>
        </a:p>
      </dgm:t>
    </dgm:pt>
    <dgm:pt modelId="{ADD6EFAC-E54B-4CD2-B904-6AA6C711EC1F}" type="sibTrans" cxnId="{140F5B28-1121-4A13-AD0E-4CD7609B5FCB}">
      <dgm:prSet/>
      <dgm:spPr/>
      <dgm:t>
        <a:bodyPr/>
        <a:lstStyle/>
        <a:p>
          <a:endParaRPr lang="en-US"/>
        </a:p>
      </dgm:t>
    </dgm:pt>
    <dgm:pt modelId="{BB6A5C05-2A13-43C0-8B69-3FA11AC0C991}">
      <dgm:prSet/>
      <dgm:spPr/>
      <dgm:t>
        <a:bodyPr/>
        <a:lstStyle/>
        <a:p>
          <a:r>
            <a:rPr lang="en-GB"/>
            <a:t>Work out who is doing research in your specialist area</a:t>
          </a:r>
          <a:endParaRPr lang="en-US"/>
        </a:p>
      </dgm:t>
    </dgm:pt>
    <dgm:pt modelId="{065091E8-039C-4B24-B8FB-8D36C0A3B4DE}" type="parTrans" cxnId="{A33ADE87-D02F-45E2-9ED6-9C8075B02B4B}">
      <dgm:prSet/>
      <dgm:spPr/>
      <dgm:t>
        <a:bodyPr/>
        <a:lstStyle/>
        <a:p>
          <a:endParaRPr lang="en-US"/>
        </a:p>
      </dgm:t>
    </dgm:pt>
    <dgm:pt modelId="{BDB9463D-B4BA-4390-A60B-AF3713A6854F}" type="sibTrans" cxnId="{A33ADE87-D02F-45E2-9ED6-9C8075B02B4B}">
      <dgm:prSet/>
      <dgm:spPr/>
      <dgm:t>
        <a:bodyPr/>
        <a:lstStyle/>
        <a:p>
          <a:endParaRPr lang="en-US"/>
        </a:p>
      </dgm:t>
    </dgm:pt>
    <dgm:pt modelId="{A83BD380-3098-4C9C-8733-EF11103702FA}">
      <dgm:prSet/>
      <dgm:spPr/>
      <dgm:t>
        <a:bodyPr/>
        <a:lstStyle/>
        <a:p>
          <a:pPr>
            <a:defRPr b="1"/>
          </a:pPr>
          <a:r>
            <a:rPr lang="en-GB" dirty="0"/>
            <a:t>Opportunities for AHPs</a:t>
          </a:r>
          <a:endParaRPr lang="en-US" dirty="0"/>
        </a:p>
      </dgm:t>
    </dgm:pt>
    <dgm:pt modelId="{425E4875-E3F9-41E6-9458-04D0668E0A46}" type="parTrans" cxnId="{6C1C590F-0FD7-4101-861F-0D6AB82D7FEC}">
      <dgm:prSet/>
      <dgm:spPr/>
      <dgm:t>
        <a:bodyPr/>
        <a:lstStyle/>
        <a:p>
          <a:endParaRPr lang="en-US"/>
        </a:p>
      </dgm:t>
    </dgm:pt>
    <dgm:pt modelId="{1E56FF78-CB1C-4955-9512-AC73ACB0CBAA}" type="sibTrans" cxnId="{6C1C590F-0FD7-4101-861F-0D6AB82D7FEC}">
      <dgm:prSet/>
      <dgm:spPr/>
      <dgm:t>
        <a:bodyPr/>
        <a:lstStyle/>
        <a:p>
          <a:endParaRPr lang="en-US"/>
        </a:p>
      </dgm:t>
    </dgm:pt>
    <dgm:pt modelId="{67B3E4FA-231F-4892-89D9-17F542E3A794}">
      <dgm:prSet/>
      <dgm:spPr/>
      <dgm:t>
        <a:bodyPr/>
        <a:lstStyle/>
        <a:p>
          <a:endParaRPr lang="en-US" dirty="0"/>
        </a:p>
      </dgm:t>
    </dgm:pt>
    <dgm:pt modelId="{C64B6FC1-0F66-402E-AD71-9A4EF96BA1C7}" type="parTrans" cxnId="{7578A143-974F-466E-BE6E-41068DE92381}">
      <dgm:prSet/>
      <dgm:spPr/>
      <dgm:t>
        <a:bodyPr/>
        <a:lstStyle/>
        <a:p>
          <a:endParaRPr lang="en-US"/>
        </a:p>
      </dgm:t>
    </dgm:pt>
    <dgm:pt modelId="{1250AEFD-91C9-441D-86E8-6430EFF33119}" type="sibTrans" cxnId="{7578A143-974F-466E-BE6E-41068DE92381}">
      <dgm:prSet/>
      <dgm:spPr/>
      <dgm:t>
        <a:bodyPr/>
        <a:lstStyle/>
        <a:p>
          <a:endParaRPr lang="en-US"/>
        </a:p>
      </dgm:t>
    </dgm:pt>
    <dgm:pt modelId="{2AF9EC8F-3837-4010-8062-23748B7D8149}">
      <dgm:prSet/>
      <dgm:spPr/>
      <dgm:t>
        <a:bodyPr/>
        <a:lstStyle/>
        <a:p>
          <a:r>
            <a:rPr lang="en-GB" dirty="0"/>
            <a:t>CRF Fellowships</a:t>
          </a:r>
          <a:endParaRPr lang="en-US" dirty="0"/>
        </a:p>
      </dgm:t>
    </dgm:pt>
    <dgm:pt modelId="{43D23B13-7117-4631-B61E-7FF4EFE1A56E}" type="parTrans" cxnId="{DBCE39BE-E61D-42A6-898D-C260CB5B2EA5}">
      <dgm:prSet/>
      <dgm:spPr/>
      <dgm:t>
        <a:bodyPr/>
        <a:lstStyle/>
        <a:p>
          <a:endParaRPr lang="en-US"/>
        </a:p>
      </dgm:t>
    </dgm:pt>
    <dgm:pt modelId="{A31DCBBF-63F3-45AB-B94C-61F65C984D6D}" type="sibTrans" cxnId="{DBCE39BE-E61D-42A6-898D-C260CB5B2EA5}">
      <dgm:prSet/>
      <dgm:spPr/>
      <dgm:t>
        <a:bodyPr/>
        <a:lstStyle/>
        <a:p>
          <a:endParaRPr lang="en-US"/>
        </a:p>
      </dgm:t>
    </dgm:pt>
    <dgm:pt modelId="{B198BC32-7001-4795-A3B2-ECD0530534A9}">
      <dgm:prSet/>
      <dgm:spPr/>
      <dgm:t>
        <a:bodyPr/>
        <a:lstStyle/>
        <a:p>
          <a:r>
            <a:rPr lang="en-GB" dirty="0"/>
            <a:t>BRC fellowships</a:t>
          </a:r>
        </a:p>
        <a:p>
          <a:r>
            <a:rPr lang="en-GB" dirty="0"/>
            <a:t>NIHR Integrated Academic Training Schemes</a:t>
          </a:r>
          <a:endParaRPr lang="en-US" dirty="0"/>
        </a:p>
      </dgm:t>
    </dgm:pt>
    <dgm:pt modelId="{B256AF62-DED8-4C80-9840-F44D0F726F5E}" type="parTrans" cxnId="{17621FAD-2C83-4296-B25F-DD3439EEEBDA}">
      <dgm:prSet/>
      <dgm:spPr/>
      <dgm:t>
        <a:bodyPr/>
        <a:lstStyle/>
        <a:p>
          <a:endParaRPr lang="en-US"/>
        </a:p>
      </dgm:t>
    </dgm:pt>
    <dgm:pt modelId="{11F17B8E-6E75-4B35-BE80-86C0143D1D43}" type="sibTrans" cxnId="{17621FAD-2C83-4296-B25F-DD3439EEEBDA}">
      <dgm:prSet/>
      <dgm:spPr/>
      <dgm:t>
        <a:bodyPr/>
        <a:lstStyle/>
        <a:p>
          <a:endParaRPr lang="en-US"/>
        </a:p>
      </dgm:t>
    </dgm:pt>
    <dgm:pt modelId="{303EBDA7-C366-4658-8BF4-FB62A060E23D}" type="pres">
      <dgm:prSet presAssocID="{7D78A24D-A073-4E66-A9F6-997DDE846B77}" presName="root" presStyleCnt="0">
        <dgm:presLayoutVars>
          <dgm:dir/>
          <dgm:resizeHandles val="exact"/>
        </dgm:presLayoutVars>
      </dgm:prSet>
      <dgm:spPr/>
    </dgm:pt>
    <dgm:pt modelId="{5C101292-6129-4C99-9CAD-F1231D61AE2C}" type="pres">
      <dgm:prSet presAssocID="{A19D8F72-6532-49E8-845C-E3C0F2EADCA7}" presName="compNode" presStyleCnt="0"/>
      <dgm:spPr/>
    </dgm:pt>
    <dgm:pt modelId="{D438C0DD-28E8-452F-A94D-ADEBBBD590F9}" type="pres">
      <dgm:prSet presAssocID="{A19D8F72-6532-49E8-845C-E3C0F2EADCA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C4B2CADE-96A5-456B-993D-B600F5FDFE24}" type="pres">
      <dgm:prSet presAssocID="{A19D8F72-6532-49E8-845C-E3C0F2EADCA7}" presName="iconSpace" presStyleCnt="0"/>
      <dgm:spPr/>
    </dgm:pt>
    <dgm:pt modelId="{865AD461-09BB-49E4-A33C-2AA2A2DD6D45}" type="pres">
      <dgm:prSet presAssocID="{A19D8F72-6532-49E8-845C-E3C0F2EADCA7}" presName="parTx" presStyleLbl="revTx" presStyleIdx="0" presStyleCnt="4">
        <dgm:presLayoutVars>
          <dgm:chMax val="0"/>
          <dgm:chPref val="0"/>
        </dgm:presLayoutVars>
      </dgm:prSet>
      <dgm:spPr/>
    </dgm:pt>
    <dgm:pt modelId="{12BCB0CF-A17B-4494-9254-D6BC73072E3B}" type="pres">
      <dgm:prSet presAssocID="{A19D8F72-6532-49E8-845C-E3C0F2EADCA7}" presName="txSpace" presStyleCnt="0"/>
      <dgm:spPr/>
    </dgm:pt>
    <dgm:pt modelId="{EE5326F4-E3C3-42F5-A00C-30D010262897}" type="pres">
      <dgm:prSet presAssocID="{A19D8F72-6532-49E8-845C-E3C0F2EADCA7}" presName="desTx" presStyleLbl="revTx" presStyleIdx="1" presStyleCnt="4">
        <dgm:presLayoutVars/>
      </dgm:prSet>
      <dgm:spPr/>
    </dgm:pt>
    <dgm:pt modelId="{66B0D9F0-B659-4DCE-B895-42AE31D70C29}" type="pres">
      <dgm:prSet presAssocID="{53B88A38-801B-4722-A555-EA122508BA51}" presName="sibTrans" presStyleCnt="0"/>
      <dgm:spPr/>
    </dgm:pt>
    <dgm:pt modelId="{74B02F86-E7B3-4124-A8D9-E60658903249}" type="pres">
      <dgm:prSet presAssocID="{A83BD380-3098-4C9C-8733-EF11103702FA}" presName="compNode" presStyleCnt="0"/>
      <dgm:spPr/>
    </dgm:pt>
    <dgm:pt modelId="{9E549941-2DB1-4FC1-BBC8-70F3C6972CB8}" type="pres">
      <dgm:prSet presAssocID="{A83BD380-3098-4C9C-8733-EF11103702F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A0C10493-7EE3-4D8E-B3A4-3DA774E98203}" type="pres">
      <dgm:prSet presAssocID="{A83BD380-3098-4C9C-8733-EF11103702FA}" presName="iconSpace" presStyleCnt="0"/>
      <dgm:spPr/>
    </dgm:pt>
    <dgm:pt modelId="{F5FA83A0-4DF0-43E2-B83F-51687768407A}" type="pres">
      <dgm:prSet presAssocID="{A83BD380-3098-4C9C-8733-EF11103702FA}" presName="parTx" presStyleLbl="revTx" presStyleIdx="2" presStyleCnt="4">
        <dgm:presLayoutVars>
          <dgm:chMax val="0"/>
          <dgm:chPref val="0"/>
        </dgm:presLayoutVars>
      </dgm:prSet>
      <dgm:spPr/>
    </dgm:pt>
    <dgm:pt modelId="{592D956F-2584-49FF-B387-E522BA946B63}" type="pres">
      <dgm:prSet presAssocID="{A83BD380-3098-4C9C-8733-EF11103702FA}" presName="txSpace" presStyleCnt="0"/>
      <dgm:spPr/>
    </dgm:pt>
    <dgm:pt modelId="{284E9E16-8A68-4E7F-A0D6-EA47BBDD9E81}" type="pres">
      <dgm:prSet presAssocID="{A83BD380-3098-4C9C-8733-EF11103702FA}" presName="desTx" presStyleLbl="revTx" presStyleIdx="3" presStyleCnt="4">
        <dgm:presLayoutVars/>
      </dgm:prSet>
      <dgm:spPr/>
    </dgm:pt>
  </dgm:ptLst>
  <dgm:cxnLst>
    <dgm:cxn modelId="{D7BF7B0B-3E66-40F8-9F17-60F3FDB54CD1}" type="presOf" srcId="{2AF9EC8F-3837-4010-8062-23748B7D8149}" destId="{284E9E16-8A68-4E7F-A0D6-EA47BBDD9E81}" srcOrd="0" destOrd="1" presId="urn:microsoft.com/office/officeart/2018/5/layout/CenteredIconLabelDescriptionList"/>
    <dgm:cxn modelId="{6C1C590F-0FD7-4101-861F-0D6AB82D7FEC}" srcId="{7D78A24D-A073-4E66-A9F6-997DDE846B77}" destId="{A83BD380-3098-4C9C-8733-EF11103702FA}" srcOrd="1" destOrd="0" parTransId="{425E4875-E3F9-41E6-9458-04D0668E0A46}" sibTransId="{1E56FF78-CB1C-4955-9512-AC73ACB0CBAA}"/>
    <dgm:cxn modelId="{09DC931C-0BE9-4119-BC11-057F4E3882E9}" type="presOf" srcId="{A83BD380-3098-4C9C-8733-EF11103702FA}" destId="{F5FA83A0-4DF0-43E2-B83F-51687768407A}" srcOrd="0" destOrd="0" presId="urn:microsoft.com/office/officeart/2018/5/layout/CenteredIconLabelDescriptionList"/>
    <dgm:cxn modelId="{7EF7C522-21FB-48D1-8120-798C9FEDBE6E}" type="presOf" srcId="{7D78A24D-A073-4E66-A9F6-997DDE846B77}" destId="{303EBDA7-C366-4658-8BF4-FB62A060E23D}" srcOrd="0" destOrd="0" presId="urn:microsoft.com/office/officeart/2018/5/layout/CenteredIconLabelDescriptionList"/>
    <dgm:cxn modelId="{140F5B28-1121-4A13-AD0E-4CD7609B5FCB}" srcId="{A19D8F72-6532-49E8-845C-E3C0F2EADCA7}" destId="{7F5F97FB-300A-4D2E-9B0C-5B8B42861C58}" srcOrd="0" destOrd="0" parTransId="{BE8A198F-92C8-4E7E-A4F3-105FC11E82EA}" sibTransId="{ADD6EFAC-E54B-4CD2-B904-6AA6C711EC1F}"/>
    <dgm:cxn modelId="{1D850640-CB77-42A5-9FF7-7252F521DEF6}" type="presOf" srcId="{BB6A5C05-2A13-43C0-8B69-3FA11AC0C991}" destId="{EE5326F4-E3C3-42F5-A00C-30D010262897}" srcOrd="0" destOrd="1" presId="urn:microsoft.com/office/officeart/2018/5/layout/CenteredIconLabelDescriptionList"/>
    <dgm:cxn modelId="{7578A143-974F-466E-BE6E-41068DE92381}" srcId="{A83BD380-3098-4C9C-8733-EF11103702FA}" destId="{67B3E4FA-231F-4892-89D9-17F542E3A794}" srcOrd="0" destOrd="0" parTransId="{C64B6FC1-0F66-402E-AD71-9A4EF96BA1C7}" sibTransId="{1250AEFD-91C9-441D-86E8-6430EFF33119}"/>
    <dgm:cxn modelId="{A33ADE87-D02F-45E2-9ED6-9C8075B02B4B}" srcId="{A19D8F72-6532-49E8-845C-E3C0F2EADCA7}" destId="{BB6A5C05-2A13-43C0-8B69-3FA11AC0C991}" srcOrd="1" destOrd="0" parTransId="{065091E8-039C-4B24-B8FB-8D36C0A3B4DE}" sibTransId="{BDB9463D-B4BA-4390-A60B-AF3713A6854F}"/>
    <dgm:cxn modelId="{E01246A0-B3BA-4BA8-BB8F-ADAC9BAD916B}" srcId="{7D78A24D-A073-4E66-A9F6-997DDE846B77}" destId="{A19D8F72-6532-49E8-845C-E3C0F2EADCA7}" srcOrd="0" destOrd="0" parTransId="{D35F9C0B-5C0B-4C84-808D-3A026BAD352A}" sibTransId="{53B88A38-801B-4722-A555-EA122508BA51}"/>
    <dgm:cxn modelId="{2FF7F4A4-6121-48A7-AC13-AA2789497BD9}" type="presOf" srcId="{7F5F97FB-300A-4D2E-9B0C-5B8B42861C58}" destId="{EE5326F4-E3C3-42F5-A00C-30D010262897}" srcOrd="0" destOrd="0" presId="urn:microsoft.com/office/officeart/2018/5/layout/CenteredIconLabelDescriptionList"/>
    <dgm:cxn modelId="{17621FAD-2C83-4296-B25F-DD3439EEEBDA}" srcId="{A83BD380-3098-4C9C-8733-EF11103702FA}" destId="{B198BC32-7001-4795-A3B2-ECD0530534A9}" srcOrd="2" destOrd="0" parTransId="{B256AF62-DED8-4C80-9840-F44D0F726F5E}" sibTransId="{11F17B8E-6E75-4B35-BE80-86C0143D1D43}"/>
    <dgm:cxn modelId="{524D81AF-56FD-49F0-90F3-15C005C94A69}" type="presOf" srcId="{B198BC32-7001-4795-A3B2-ECD0530534A9}" destId="{284E9E16-8A68-4E7F-A0D6-EA47BBDD9E81}" srcOrd="0" destOrd="2" presId="urn:microsoft.com/office/officeart/2018/5/layout/CenteredIconLabelDescriptionList"/>
    <dgm:cxn modelId="{B28724B0-6822-4B8D-A290-CD23D7751A51}" type="presOf" srcId="{A19D8F72-6532-49E8-845C-E3C0F2EADCA7}" destId="{865AD461-09BB-49E4-A33C-2AA2A2DD6D45}" srcOrd="0" destOrd="0" presId="urn:microsoft.com/office/officeart/2018/5/layout/CenteredIconLabelDescriptionList"/>
    <dgm:cxn modelId="{DBCE39BE-E61D-42A6-898D-C260CB5B2EA5}" srcId="{A83BD380-3098-4C9C-8733-EF11103702FA}" destId="{2AF9EC8F-3837-4010-8062-23748B7D8149}" srcOrd="1" destOrd="0" parTransId="{43D23B13-7117-4631-B61E-7FF4EFE1A56E}" sibTransId="{A31DCBBF-63F3-45AB-B94C-61F65C984D6D}"/>
    <dgm:cxn modelId="{A169A6C9-4EEF-4F9C-9F0A-3596AAE55941}" type="presOf" srcId="{67B3E4FA-231F-4892-89D9-17F542E3A794}" destId="{284E9E16-8A68-4E7F-A0D6-EA47BBDD9E81}" srcOrd="0" destOrd="0" presId="urn:microsoft.com/office/officeart/2018/5/layout/CenteredIconLabelDescriptionList"/>
    <dgm:cxn modelId="{97D40145-0419-490F-8E14-DB718916B450}" type="presParOf" srcId="{303EBDA7-C366-4658-8BF4-FB62A060E23D}" destId="{5C101292-6129-4C99-9CAD-F1231D61AE2C}" srcOrd="0" destOrd="0" presId="urn:microsoft.com/office/officeart/2018/5/layout/CenteredIconLabelDescriptionList"/>
    <dgm:cxn modelId="{384BA07C-820E-4166-8B9B-339BF38D6D2B}" type="presParOf" srcId="{5C101292-6129-4C99-9CAD-F1231D61AE2C}" destId="{D438C0DD-28E8-452F-A94D-ADEBBBD590F9}" srcOrd="0" destOrd="0" presId="urn:microsoft.com/office/officeart/2018/5/layout/CenteredIconLabelDescriptionList"/>
    <dgm:cxn modelId="{DA94A860-B409-4457-849D-3F3317C04587}" type="presParOf" srcId="{5C101292-6129-4C99-9CAD-F1231D61AE2C}" destId="{C4B2CADE-96A5-456B-993D-B600F5FDFE24}" srcOrd="1" destOrd="0" presId="urn:microsoft.com/office/officeart/2018/5/layout/CenteredIconLabelDescriptionList"/>
    <dgm:cxn modelId="{C91E95C6-25AE-436D-AB80-D9A5D0E33DF8}" type="presParOf" srcId="{5C101292-6129-4C99-9CAD-F1231D61AE2C}" destId="{865AD461-09BB-49E4-A33C-2AA2A2DD6D45}" srcOrd="2" destOrd="0" presId="urn:microsoft.com/office/officeart/2018/5/layout/CenteredIconLabelDescriptionList"/>
    <dgm:cxn modelId="{24089059-2DA9-4E55-A8EB-97079014BD2D}" type="presParOf" srcId="{5C101292-6129-4C99-9CAD-F1231D61AE2C}" destId="{12BCB0CF-A17B-4494-9254-D6BC73072E3B}" srcOrd="3" destOrd="0" presId="urn:microsoft.com/office/officeart/2018/5/layout/CenteredIconLabelDescriptionList"/>
    <dgm:cxn modelId="{0A5E5ADB-720F-4D0A-9F48-06197FBBB88F}" type="presParOf" srcId="{5C101292-6129-4C99-9CAD-F1231D61AE2C}" destId="{EE5326F4-E3C3-42F5-A00C-30D010262897}" srcOrd="4" destOrd="0" presId="urn:microsoft.com/office/officeart/2018/5/layout/CenteredIconLabelDescriptionList"/>
    <dgm:cxn modelId="{6BDD7F4E-D787-4E80-AA47-A8C068EFB6D1}" type="presParOf" srcId="{303EBDA7-C366-4658-8BF4-FB62A060E23D}" destId="{66B0D9F0-B659-4DCE-B895-42AE31D70C29}" srcOrd="1" destOrd="0" presId="urn:microsoft.com/office/officeart/2018/5/layout/CenteredIconLabelDescriptionList"/>
    <dgm:cxn modelId="{B4DD8C22-C4CA-4A67-821F-FE4D0E2B7725}" type="presParOf" srcId="{303EBDA7-C366-4658-8BF4-FB62A060E23D}" destId="{74B02F86-E7B3-4124-A8D9-E60658903249}" srcOrd="2" destOrd="0" presId="urn:microsoft.com/office/officeart/2018/5/layout/CenteredIconLabelDescriptionList"/>
    <dgm:cxn modelId="{04D0A9C1-A112-4CEA-A4C3-3E3D51E8FFB2}" type="presParOf" srcId="{74B02F86-E7B3-4124-A8D9-E60658903249}" destId="{9E549941-2DB1-4FC1-BBC8-70F3C6972CB8}" srcOrd="0" destOrd="0" presId="urn:microsoft.com/office/officeart/2018/5/layout/CenteredIconLabelDescriptionList"/>
    <dgm:cxn modelId="{17F863CB-5648-4D28-B71E-29A5DBD97689}" type="presParOf" srcId="{74B02F86-E7B3-4124-A8D9-E60658903249}" destId="{A0C10493-7EE3-4D8E-B3A4-3DA774E98203}" srcOrd="1" destOrd="0" presId="urn:microsoft.com/office/officeart/2018/5/layout/CenteredIconLabelDescriptionList"/>
    <dgm:cxn modelId="{E3CA3C0B-3B8E-46BB-95F5-6CCE6CC17148}" type="presParOf" srcId="{74B02F86-E7B3-4124-A8D9-E60658903249}" destId="{F5FA83A0-4DF0-43E2-B83F-51687768407A}" srcOrd="2" destOrd="0" presId="urn:microsoft.com/office/officeart/2018/5/layout/CenteredIconLabelDescriptionList"/>
    <dgm:cxn modelId="{D72C9B77-8568-4153-8DCE-7CA01206A0BD}" type="presParOf" srcId="{74B02F86-E7B3-4124-A8D9-E60658903249}" destId="{592D956F-2584-49FF-B387-E522BA946B63}" srcOrd="3" destOrd="0" presId="urn:microsoft.com/office/officeart/2018/5/layout/CenteredIconLabelDescriptionList"/>
    <dgm:cxn modelId="{9CB9BD5A-37DA-4863-8EF4-C959BEAC25AA}" type="presParOf" srcId="{74B02F86-E7B3-4124-A8D9-E60658903249}" destId="{284E9E16-8A68-4E7F-A0D6-EA47BBDD9E8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64366A-AE45-7643-AD89-3F3B28837803}" type="doc">
      <dgm:prSet loTypeId="urn:microsoft.com/office/officeart/2009/3/layout/CircleRelationship" loCatId="" qsTypeId="urn:microsoft.com/office/officeart/2005/8/quickstyle/simple1" qsCatId="simple" csTypeId="urn:microsoft.com/office/officeart/2005/8/colors/accent1_2" csCatId="accent1" phldr="1"/>
      <dgm:spPr/>
      <dgm:t>
        <a:bodyPr/>
        <a:lstStyle/>
        <a:p>
          <a:endParaRPr lang="en-GB"/>
        </a:p>
      </dgm:t>
    </dgm:pt>
    <dgm:pt modelId="{7F15BDEA-C6C4-3F4E-AB46-EE543E8A38CA}">
      <dgm:prSet phldrT="[Text]" custT="1"/>
      <dgm:spPr>
        <a:solidFill>
          <a:srgbClr val="E75D53"/>
        </a:solidFill>
      </dgm:spPr>
      <dgm:t>
        <a:bodyPr/>
        <a:lstStyle/>
        <a:p>
          <a:r>
            <a:rPr lang="en-GB" sz="1200" dirty="0">
              <a:latin typeface="Lato" panose="020F0502020204030203" pitchFamily="34" charset="77"/>
              <a:cs typeface="Arial" panose="020B0604020202020204" pitchFamily="34" charset="0"/>
            </a:rPr>
            <a:t> ARC Wessex </a:t>
          </a:r>
        </a:p>
        <a:p>
          <a:r>
            <a:rPr lang="en-GB" sz="1200" dirty="0">
              <a:latin typeface="Lato" panose="020F0502020204030203" pitchFamily="34" charset="77"/>
              <a:cs typeface="Arial" panose="020B0604020202020204" pitchFamily="34" charset="0"/>
            </a:rPr>
            <a:t>Research programme</a:t>
          </a:r>
        </a:p>
      </dgm:t>
    </dgm:pt>
    <dgm:pt modelId="{95896EE4-5B08-A44A-8D01-515A4798AFAE}" type="parTrans" cxnId="{93D6EB67-8B98-2D46-9D48-572938BB336D}">
      <dgm:prSet/>
      <dgm:spPr/>
      <dgm:t>
        <a:bodyPr/>
        <a:lstStyle/>
        <a:p>
          <a:endParaRPr lang="en-GB"/>
        </a:p>
      </dgm:t>
    </dgm:pt>
    <dgm:pt modelId="{D58594F9-60D2-7647-A6BA-BEF529685273}" type="sibTrans" cxnId="{93D6EB67-8B98-2D46-9D48-572938BB336D}">
      <dgm:prSet/>
      <dgm:spPr/>
      <dgm:t>
        <a:bodyPr/>
        <a:lstStyle/>
        <a:p>
          <a:endParaRPr lang="en-GB"/>
        </a:p>
      </dgm:t>
    </dgm:pt>
    <dgm:pt modelId="{96024043-71DB-BF4F-9DB0-BA59C50DAAD5}">
      <dgm:prSet phldrT="[Text]" custT="1"/>
      <dgm:spPr>
        <a:solidFill>
          <a:srgbClr val="46A86C"/>
        </a:solidFill>
      </dgm:spPr>
      <dgm:t>
        <a:bodyPr/>
        <a:lstStyle/>
        <a:p>
          <a:r>
            <a:rPr lang="en-GB" sz="900" dirty="0">
              <a:latin typeface="Arial" panose="020B0604020202020204" pitchFamily="34" charset="0"/>
              <a:cs typeface="Arial" panose="020B0604020202020204" pitchFamily="34" charset="0"/>
            </a:rPr>
            <a:t>Ageing &amp; </a:t>
          </a:r>
          <a:r>
            <a:rPr lang="en-GB" sz="900" dirty="0">
              <a:latin typeface="Lato" panose="020F0502020204030203" pitchFamily="34" charset="77"/>
              <a:cs typeface="Arial" panose="020B0604020202020204" pitchFamily="34" charset="0"/>
            </a:rPr>
            <a:t>Dementia</a:t>
          </a:r>
        </a:p>
      </dgm:t>
    </dgm:pt>
    <dgm:pt modelId="{BC9847D9-D1A1-BB45-ACA7-4B78ED323867}" type="parTrans" cxnId="{F673B152-73F4-7848-BAE8-364AB8FC85DA}">
      <dgm:prSet/>
      <dgm:spPr/>
      <dgm:t>
        <a:bodyPr/>
        <a:lstStyle/>
        <a:p>
          <a:endParaRPr lang="en-GB"/>
        </a:p>
      </dgm:t>
    </dgm:pt>
    <dgm:pt modelId="{608FB624-2DB6-0042-86C9-C9AB54D736A8}" type="sibTrans" cxnId="{F673B152-73F4-7848-BAE8-364AB8FC85DA}">
      <dgm:prSet/>
      <dgm:spPr/>
      <dgm:t>
        <a:bodyPr/>
        <a:lstStyle/>
        <a:p>
          <a:endParaRPr lang="en-GB"/>
        </a:p>
      </dgm:t>
    </dgm:pt>
    <dgm:pt modelId="{53F664A1-2EE6-F14B-BE93-4F5AA36A1D4C}">
      <dgm:prSet phldrT="[Text]" custT="1"/>
      <dgm:spPr>
        <a:solidFill>
          <a:srgbClr val="35A9AF"/>
        </a:solidFill>
      </dgm:spPr>
      <dgm:t>
        <a:bodyPr/>
        <a:lstStyle/>
        <a:p>
          <a:r>
            <a:rPr lang="en-GB" sz="900" dirty="0">
              <a:latin typeface="Lato" panose="020F0502020204030203" pitchFamily="34" charset="77"/>
              <a:cs typeface="Arial" panose="020B0604020202020204" pitchFamily="34" charset="0"/>
            </a:rPr>
            <a:t>Long-term</a:t>
          </a:r>
          <a:r>
            <a:rPr lang="en-GB" sz="900" dirty="0">
              <a:latin typeface="Arial" panose="020B0604020202020204" pitchFamily="34" charset="0"/>
              <a:cs typeface="Arial" panose="020B0604020202020204" pitchFamily="34" charset="0"/>
            </a:rPr>
            <a:t> Conditions</a:t>
          </a:r>
        </a:p>
      </dgm:t>
    </dgm:pt>
    <dgm:pt modelId="{4DFE1830-6206-D842-80DD-1F4E611FAA3B}" type="parTrans" cxnId="{D95AAD39-6FAB-CE45-A9D1-1CEE6BC3B69A}">
      <dgm:prSet/>
      <dgm:spPr/>
      <dgm:t>
        <a:bodyPr/>
        <a:lstStyle/>
        <a:p>
          <a:endParaRPr lang="en-GB"/>
        </a:p>
      </dgm:t>
    </dgm:pt>
    <dgm:pt modelId="{82E193B5-0649-5343-A295-69589BD529AD}" type="sibTrans" cxnId="{D95AAD39-6FAB-CE45-A9D1-1CEE6BC3B69A}">
      <dgm:prSet/>
      <dgm:spPr/>
      <dgm:t>
        <a:bodyPr/>
        <a:lstStyle/>
        <a:p>
          <a:endParaRPr lang="en-GB"/>
        </a:p>
      </dgm:t>
    </dgm:pt>
    <dgm:pt modelId="{CFC2A3C2-5E28-FD4C-B706-9A9D955FE6A9}">
      <dgm:prSet custT="1"/>
      <dgm:spPr>
        <a:solidFill>
          <a:srgbClr val="FED381"/>
        </a:solidFill>
      </dgm:spPr>
      <dgm:t>
        <a:bodyPr/>
        <a:lstStyle/>
        <a:p>
          <a:r>
            <a:rPr lang="en-GB" sz="900" dirty="0">
              <a:solidFill>
                <a:schemeClr val="tx1">
                  <a:lumMod val="65000"/>
                  <a:lumOff val="35000"/>
                </a:schemeClr>
              </a:solidFill>
              <a:latin typeface="Arial" panose="020B0604020202020204" pitchFamily="34" charset="0"/>
              <a:cs typeface="Arial" panose="020B0604020202020204" pitchFamily="34" charset="0"/>
            </a:rPr>
            <a:t>Workforce &amp; Health Systems</a:t>
          </a:r>
        </a:p>
      </dgm:t>
    </dgm:pt>
    <dgm:pt modelId="{87D354D8-8B88-144B-B0DF-13AB3A35DC8B}" type="parTrans" cxnId="{E2055D2C-601B-5847-9199-34CFA8CB12C0}">
      <dgm:prSet/>
      <dgm:spPr/>
      <dgm:t>
        <a:bodyPr/>
        <a:lstStyle/>
        <a:p>
          <a:endParaRPr lang="en-GB"/>
        </a:p>
      </dgm:t>
    </dgm:pt>
    <dgm:pt modelId="{65BDD6B3-50B6-7042-8D26-BAEF557C736D}" type="sibTrans" cxnId="{E2055D2C-601B-5847-9199-34CFA8CB12C0}">
      <dgm:prSet/>
      <dgm:spPr/>
      <dgm:t>
        <a:bodyPr/>
        <a:lstStyle/>
        <a:p>
          <a:endParaRPr lang="en-GB"/>
        </a:p>
      </dgm:t>
    </dgm:pt>
    <dgm:pt modelId="{15B0CD6D-58DC-4340-AAD1-A55AD1684B1B}">
      <dgm:prSet phldrT="[Text]" custT="1"/>
      <dgm:spPr>
        <a:solidFill>
          <a:srgbClr val="6569AB"/>
        </a:solidFill>
      </dgm:spPr>
      <dgm:t>
        <a:bodyPr/>
        <a:lstStyle/>
        <a:p>
          <a:r>
            <a:rPr lang="en-GB" sz="900" dirty="0">
              <a:latin typeface="Arial" panose="020B0604020202020204" pitchFamily="34" charset="0"/>
              <a:cs typeface="Arial" panose="020B0604020202020204" pitchFamily="34" charset="0"/>
            </a:rPr>
            <a:t>Healthy </a:t>
          </a:r>
          <a:r>
            <a:rPr lang="en-GB" sz="900" dirty="0">
              <a:latin typeface="Lato" panose="020F0502020204030203" pitchFamily="34" charset="77"/>
              <a:cs typeface="Arial" panose="020B0604020202020204" pitchFamily="34" charset="0"/>
            </a:rPr>
            <a:t>Communities</a:t>
          </a:r>
        </a:p>
      </dgm:t>
    </dgm:pt>
    <dgm:pt modelId="{571DE59F-B913-CA43-96C5-7CC5054D4A5A}" type="parTrans" cxnId="{4201DD0C-E8BF-1C40-A91F-A7BAC70FBF07}">
      <dgm:prSet/>
      <dgm:spPr/>
      <dgm:t>
        <a:bodyPr/>
        <a:lstStyle/>
        <a:p>
          <a:endParaRPr lang="en-GB"/>
        </a:p>
      </dgm:t>
    </dgm:pt>
    <dgm:pt modelId="{9D990788-B2FF-CE4E-8299-9ACE20F2A61A}" type="sibTrans" cxnId="{4201DD0C-E8BF-1C40-A91F-A7BAC70FBF07}">
      <dgm:prSet/>
      <dgm:spPr/>
      <dgm:t>
        <a:bodyPr/>
        <a:lstStyle/>
        <a:p>
          <a:endParaRPr lang="en-GB"/>
        </a:p>
      </dgm:t>
    </dgm:pt>
    <dgm:pt modelId="{67A0A396-B3E9-7A4A-833F-C62A34A10DF7}" type="pres">
      <dgm:prSet presAssocID="{0964366A-AE45-7643-AD89-3F3B28837803}" presName="Name0" presStyleCnt="0">
        <dgm:presLayoutVars>
          <dgm:chMax val="1"/>
          <dgm:chPref val="1"/>
        </dgm:presLayoutVars>
      </dgm:prSet>
      <dgm:spPr/>
    </dgm:pt>
    <dgm:pt modelId="{DD605F21-9140-2F4A-B67F-B063834940AF}" type="pres">
      <dgm:prSet presAssocID="{7F15BDEA-C6C4-3F4E-AB46-EE543E8A38CA}" presName="Parent" presStyleLbl="node0" presStyleIdx="0" presStyleCnt="1" custLinFactNeighborX="4090" custLinFactNeighborY="-404">
        <dgm:presLayoutVars>
          <dgm:chMax val="5"/>
          <dgm:chPref val="5"/>
        </dgm:presLayoutVars>
      </dgm:prSet>
      <dgm:spPr/>
    </dgm:pt>
    <dgm:pt modelId="{075E195F-F34A-CF48-A034-7B2D8518ACB6}" type="pres">
      <dgm:prSet presAssocID="{7F15BDEA-C6C4-3F4E-AB46-EE543E8A38CA}" presName="Accent1" presStyleLbl="node1" presStyleIdx="0" presStyleCnt="17" custLinFactX="100000" custLinFactY="200000" custLinFactNeighborX="145482" custLinFactNeighborY="254942"/>
      <dgm:spPr>
        <a:solidFill>
          <a:srgbClr val="6667B2"/>
        </a:solidFill>
      </dgm:spPr>
    </dgm:pt>
    <dgm:pt modelId="{1C817E7A-88D8-C648-BC94-02C17848FF04}" type="pres">
      <dgm:prSet presAssocID="{7F15BDEA-C6C4-3F4E-AB46-EE543E8A38CA}" presName="Accent2" presStyleLbl="node1" presStyleIdx="1" presStyleCnt="17"/>
      <dgm:spPr>
        <a:solidFill>
          <a:srgbClr val="FED586"/>
        </a:solidFill>
      </dgm:spPr>
    </dgm:pt>
    <dgm:pt modelId="{C39C8A8C-99DC-A047-951D-D3273D2E8171}" type="pres">
      <dgm:prSet presAssocID="{7F15BDEA-C6C4-3F4E-AB46-EE543E8A38CA}" presName="Accent3" presStyleLbl="node1" presStyleIdx="2" presStyleCnt="17" custLinFactX="95364" custLinFactY="16613" custLinFactNeighborX="100000" custLinFactNeighborY="100000"/>
      <dgm:spPr>
        <a:solidFill>
          <a:srgbClr val="6569AB"/>
        </a:solidFill>
      </dgm:spPr>
    </dgm:pt>
    <dgm:pt modelId="{CB63FD85-2F83-2A4E-AF73-603DC661D646}" type="pres">
      <dgm:prSet presAssocID="{7F15BDEA-C6C4-3F4E-AB46-EE543E8A38CA}" presName="Accent4" presStyleLbl="node1" presStyleIdx="3" presStyleCnt="17"/>
      <dgm:spPr>
        <a:solidFill>
          <a:srgbClr val="FED586"/>
        </a:solidFill>
      </dgm:spPr>
    </dgm:pt>
    <dgm:pt modelId="{F8BCC31F-9394-1D49-949D-2B1FB5092AF4}" type="pres">
      <dgm:prSet presAssocID="{7F15BDEA-C6C4-3F4E-AB46-EE543E8A38CA}" presName="Accent5" presStyleLbl="node1" presStyleIdx="4" presStyleCnt="17" custLinFactX="239365" custLinFactNeighborX="300000" custLinFactNeighborY="-37777"/>
      <dgm:spPr>
        <a:solidFill>
          <a:srgbClr val="2EA9B0"/>
        </a:solidFill>
      </dgm:spPr>
    </dgm:pt>
    <dgm:pt modelId="{64801607-DC36-2C4B-8927-6902BAEAA227}" type="pres">
      <dgm:prSet presAssocID="{7F15BDEA-C6C4-3F4E-AB46-EE543E8A38CA}" presName="Accent6" presStyleLbl="node1" presStyleIdx="5" presStyleCnt="17"/>
      <dgm:spPr>
        <a:solidFill>
          <a:srgbClr val="46A86C"/>
        </a:solidFill>
      </dgm:spPr>
    </dgm:pt>
    <dgm:pt modelId="{AF2CFA7B-92CA-8B49-80EE-E7E5F8229FDD}" type="pres">
      <dgm:prSet presAssocID="{96024043-71DB-BF4F-9DB0-BA59C50DAAD5}" presName="Child1" presStyleLbl="node1" presStyleIdx="6" presStyleCnt="17" custScaleX="119603" custScaleY="119590" custLinFactNeighborX="70749" custLinFactNeighborY="-36008">
        <dgm:presLayoutVars>
          <dgm:chMax val="0"/>
          <dgm:chPref val="0"/>
        </dgm:presLayoutVars>
      </dgm:prSet>
      <dgm:spPr/>
    </dgm:pt>
    <dgm:pt modelId="{CB109B9D-3499-1E42-8E52-4D3ACAEEE1E3}" type="pres">
      <dgm:prSet presAssocID="{96024043-71DB-BF4F-9DB0-BA59C50DAAD5}" presName="Accent7" presStyleCnt="0"/>
      <dgm:spPr/>
    </dgm:pt>
    <dgm:pt modelId="{A8D8FD55-A29A-1C4D-89B1-CCFA474E2A31}" type="pres">
      <dgm:prSet presAssocID="{96024043-71DB-BF4F-9DB0-BA59C50DAAD5}" presName="AccentHold1" presStyleLbl="node1" presStyleIdx="7" presStyleCnt="17" custLinFactX="200000" custLinFactY="-100000" custLinFactNeighborX="203752" custLinFactNeighborY="-177856"/>
      <dgm:spPr>
        <a:solidFill>
          <a:srgbClr val="2EA9B0"/>
        </a:solidFill>
      </dgm:spPr>
    </dgm:pt>
    <dgm:pt modelId="{FE108FCE-60A7-B142-BAB9-090C760C6D7D}" type="pres">
      <dgm:prSet presAssocID="{96024043-71DB-BF4F-9DB0-BA59C50DAAD5}" presName="Accent8" presStyleCnt="0"/>
      <dgm:spPr/>
    </dgm:pt>
    <dgm:pt modelId="{69DFE70A-5ECE-3C44-B0D5-5657E8C75FAC}" type="pres">
      <dgm:prSet presAssocID="{96024043-71DB-BF4F-9DB0-BA59C50DAAD5}" presName="AccentHold2" presStyleLbl="node1" presStyleIdx="8" presStyleCnt="17" custLinFactX="100000" custLinFactNeighborX="107579" custLinFactNeighborY="-56041"/>
      <dgm:spPr>
        <a:solidFill>
          <a:srgbClr val="46A86C"/>
        </a:solidFill>
      </dgm:spPr>
    </dgm:pt>
    <dgm:pt modelId="{527D30E5-2588-FD41-911A-227941C98E36}" type="pres">
      <dgm:prSet presAssocID="{53F664A1-2EE6-F14B-BE93-4F5AA36A1D4C}" presName="Child2" presStyleLbl="node1" presStyleIdx="9" presStyleCnt="17" custScaleX="119603" custScaleY="119590" custLinFactNeighborX="-44543" custLinFactNeighborY="2587">
        <dgm:presLayoutVars>
          <dgm:chMax val="0"/>
          <dgm:chPref val="0"/>
        </dgm:presLayoutVars>
      </dgm:prSet>
      <dgm:spPr/>
    </dgm:pt>
    <dgm:pt modelId="{B0947731-EE13-D645-95B3-F3BA9E405324}" type="pres">
      <dgm:prSet presAssocID="{53F664A1-2EE6-F14B-BE93-4F5AA36A1D4C}" presName="Accent9" presStyleCnt="0"/>
      <dgm:spPr/>
    </dgm:pt>
    <dgm:pt modelId="{DE5C3012-475D-F941-9C58-090E41679416}" type="pres">
      <dgm:prSet presAssocID="{53F664A1-2EE6-F14B-BE93-4F5AA36A1D4C}" presName="AccentHold1" presStyleLbl="node1" presStyleIdx="10" presStyleCnt="17" custLinFactX="-63966" custLinFactNeighborX="-100000" custLinFactNeighborY="-48839"/>
      <dgm:spPr>
        <a:solidFill>
          <a:srgbClr val="35A9AF"/>
        </a:solidFill>
      </dgm:spPr>
    </dgm:pt>
    <dgm:pt modelId="{83F91C1B-0750-1E41-BC49-1107043A5DCA}" type="pres">
      <dgm:prSet presAssocID="{53F664A1-2EE6-F14B-BE93-4F5AA36A1D4C}" presName="Accent10" presStyleCnt="0"/>
      <dgm:spPr/>
    </dgm:pt>
    <dgm:pt modelId="{80AA1541-6993-2B49-BC9B-E5EE21833866}" type="pres">
      <dgm:prSet presAssocID="{53F664A1-2EE6-F14B-BE93-4F5AA36A1D4C}" presName="AccentHold2" presStyleLbl="node1" presStyleIdx="11" presStyleCnt="17" custLinFactX="200000" custLinFactY="-267273" custLinFactNeighborX="234353" custLinFactNeighborY="-300000"/>
      <dgm:spPr>
        <a:solidFill>
          <a:srgbClr val="46A86C"/>
        </a:solidFill>
      </dgm:spPr>
    </dgm:pt>
    <dgm:pt modelId="{DD2C3552-B27D-C04F-ACC7-11C3C7D6EE78}" type="pres">
      <dgm:prSet presAssocID="{53F664A1-2EE6-F14B-BE93-4F5AA36A1D4C}" presName="Accent11" presStyleCnt="0"/>
      <dgm:spPr/>
    </dgm:pt>
    <dgm:pt modelId="{1A6F7DC3-84DF-0F46-934B-57E674E7101C}" type="pres">
      <dgm:prSet presAssocID="{53F664A1-2EE6-F14B-BE93-4F5AA36A1D4C}" presName="AccentHold3" presStyleLbl="node1" presStyleIdx="12" presStyleCnt="17" custLinFactNeighborX="87570" custLinFactNeighborY="-59140"/>
      <dgm:spPr>
        <a:solidFill>
          <a:srgbClr val="FED586"/>
        </a:solidFill>
      </dgm:spPr>
    </dgm:pt>
    <dgm:pt modelId="{1F0C324B-3D05-A048-B7DC-6886F6955C3F}" type="pres">
      <dgm:prSet presAssocID="{15B0CD6D-58DC-4340-AAD1-A55AD1684B1B}" presName="Child3" presStyleLbl="node1" presStyleIdx="13" presStyleCnt="17" custScaleX="119603" custScaleY="119590" custLinFactX="-25708" custLinFactNeighborX="-100000" custLinFactNeighborY="-31713">
        <dgm:presLayoutVars>
          <dgm:chMax val="0"/>
          <dgm:chPref val="0"/>
        </dgm:presLayoutVars>
      </dgm:prSet>
      <dgm:spPr/>
    </dgm:pt>
    <dgm:pt modelId="{F4524BE9-15E3-0746-999D-25BAB2940BA7}" type="pres">
      <dgm:prSet presAssocID="{15B0CD6D-58DC-4340-AAD1-A55AD1684B1B}" presName="Accent12" presStyleCnt="0"/>
      <dgm:spPr/>
    </dgm:pt>
    <dgm:pt modelId="{D38D1D48-B184-5645-A0A3-AE2732E9AEDB}" type="pres">
      <dgm:prSet presAssocID="{15B0CD6D-58DC-4340-AAD1-A55AD1684B1B}" presName="AccentHold1" presStyleLbl="node1" presStyleIdx="14" presStyleCnt="17"/>
      <dgm:spPr>
        <a:solidFill>
          <a:srgbClr val="6569AB"/>
        </a:solidFill>
      </dgm:spPr>
    </dgm:pt>
    <dgm:pt modelId="{E9CDA902-E8B5-9E40-B672-6F546F25DF33}" type="pres">
      <dgm:prSet presAssocID="{CFC2A3C2-5E28-FD4C-B706-9A9D955FE6A9}" presName="Child4" presStyleLbl="node1" presStyleIdx="15" presStyleCnt="17" custScaleX="119603" custScaleY="119590" custLinFactNeighborX="-20224" custLinFactNeighborY="-61302">
        <dgm:presLayoutVars>
          <dgm:chMax val="0"/>
          <dgm:chPref val="0"/>
        </dgm:presLayoutVars>
      </dgm:prSet>
      <dgm:spPr/>
    </dgm:pt>
    <dgm:pt modelId="{1E17613E-1376-B34E-ABBA-886C70CF5289}" type="pres">
      <dgm:prSet presAssocID="{CFC2A3C2-5E28-FD4C-B706-9A9D955FE6A9}" presName="Accent13" presStyleCnt="0"/>
      <dgm:spPr/>
    </dgm:pt>
    <dgm:pt modelId="{D8E95632-06CC-F246-AF98-CC4229D7227D}" type="pres">
      <dgm:prSet presAssocID="{CFC2A3C2-5E28-FD4C-B706-9A9D955FE6A9}" presName="AccentHold1" presStyleLbl="node1" presStyleIdx="16" presStyleCnt="17"/>
      <dgm:spPr>
        <a:solidFill>
          <a:srgbClr val="FED586"/>
        </a:solidFill>
      </dgm:spPr>
    </dgm:pt>
  </dgm:ptLst>
  <dgm:cxnLst>
    <dgm:cxn modelId="{50434A03-C604-9544-9EE9-C06DA0CF23EF}" type="presOf" srcId="{96024043-71DB-BF4F-9DB0-BA59C50DAAD5}" destId="{AF2CFA7B-92CA-8B49-80EE-E7E5F8229FDD}" srcOrd="0" destOrd="0" presId="urn:microsoft.com/office/officeart/2009/3/layout/CircleRelationship"/>
    <dgm:cxn modelId="{3C9C7B0A-7271-CC4E-959C-1040417236A4}" type="presOf" srcId="{53F664A1-2EE6-F14B-BE93-4F5AA36A1D4C}" destId="{527D30E5-2588-FD41-911A-227941C98E36}" srcOrd="0" destOrd="0" presId="urn:microsoft.com/office/officeart/2009/3/layout/CircleRelationship"/>
    <dgm:cxn modelId="{4201DD0C-E8BF-1C40-A91F-A7BAC70FBF07}" srcId="{7F15BDEA-C6C4-3F4E-AB46-EE543E8A38CA}" destId="{15B0CD6D-58DC-4340-AAD1-A55AD1684B1B}" srcOrd="2" destOrd="0" parTransId="{571DE59F-B913-CA43-96C5-7CC5054D4A5A}" sibTransId="{9D990788-B2FF-CE4E-8299-9ACE20F2A61A}"/>
    <dgm:cxn modelId="{E2055D2C-601B-5847-9199-34CFA8CB12C0}" srcId="{7F15BDEA-C6C4-3F4E-AB46-EE543E8A38CA}" destId="{CFC2A3C2-5E28-FD4C-B706-9A9D955FE6A9}" srcOrd="3" destOrd="0" parTransId="{87D354D8-8B88-144B-B0DF-13AB3A35DC8B}" sibTransId="{65BDD6B3-50B6-7042-8D26-BAEF557C736D}"/>
    <dgm:cxn modelId="{D95AAD39-6FAB-CE45-A9D1-1CEE6BC3B69A}" srcId="{7F15BDEA-C6C4-3F4E-AB46-EE543E8A38CA}" destId="{53F664A1-2EE6-F14B-BE93-4F5AA36A1D4C}" srcOrd="1" destOrd="0" parTransId="{4DFE1830-6206-D842-80DD-1F4E611FAA3B}" sibTransId="{82E193B5-0649-5343-A295-69589BD529AD}"/>
    <dgm:cxn modelId="{93D6EB67-8B98-2D46-9D48-572938BB336D}" srcId="{0964366A-AE45-7643-AD89-3F3B28837803}" destId="{7F15BDEA-C6C4-3F4E-AB46-EE543E8A38CA}" srcOrd="0" destOrd="0" parTransId="{95896EE4-5B08-A44A-8D01-515A4798AFAE}" sibTransId="{D58594F9-60D2-7647-A6BA-BEF529685273}"/>
    <dgm:cxn modelId="{E57E994D-243A-CC41-87F5-F15B515A3A20}" type="presOf" srcId="{0964366A-AE45-7643-AD89-3F3B28837803}" destId="{67A0A396-B3E9-7A4A-833F-C62A34A10DF7}" srcOrd="0" destOrd="0" presId="urn:microsoft.com/office/officeart/2009/3/layout/CircleRelationship"/>
    <dgm:cxn modelId="{0930F24E-A0CE-1247-8424-106882F112AB}" type="presOf" srcId="{7F15BDEA-C6C4-3F4E-AB46-EE543E8A38CA}" destId="{DD605F21-9140-2F4A-B67F-B063834940AF}" srcOrd="0" destOrd="0" presId="urn:microsoft.com/office/officeart/2009/3/layout/CircleRelationship"/>
    <dgm:cxn modelId="{F673B152-73F4-7848-BAE8-364AB8FC85DA}" srcId="{7F15BDEA-C6C4-3F4E-AB46-EE543E8A38CA}" destId="{96024043-71DB-BF4F-9DB0-BA59C50DAAD5}" srcOrd="0" destOrd="0" parTransId="{BC9847D9-D1A1-BB45-ACA7-4B78ED323867}" sibTransId="{608FB624-2DB6-0042-86C9-C9AB54D736A8}"/>
    <dgm:cxn modelId="{2C509682-DA1B-5D41-AB42-7E3DAFF1D5B9}" type="presOf" srcId="{CFC2A3C2-5E28-FD4C-B706-9A9D955FE6A9}" destId="{E9CDA902-E8B5-9E40-B672-6F546F25DF33}" srcOrd="0" destOrd="0" presId="urn:microsoft.com/office/officeart/2009/3/layout/CircleRelationship"/>
    <dgm:cxn modelId="{A11C09B4-78EF-4B44-93F7-395580FEF0A6}" type="presOf" srcId="{15B0CD6D-58DC-4340-AAD1-A55AD1684B1B}" destId="{1F0C324B-3D05-A048-B7DC-6886F6955C3F}" srcOrd="0" destOrd="0" presId="urn:microsoft.com/office/officeart/2009/3/layout/CircleRelationship"/>
    <dgm:cxn modelId="{40926220-A4F8-EF4C-A742-84D38A786E0B}" type="presParOf" srcId="{67A0A396-B3E9-7A4A-833F-C62A34A10DF7}" destId="{DD605F21-9140-2F4A-B67F-B063834940AF}" srcOrd="0" destOrd="0" presId="urn:microsoft.com/office/officeart/2009/3/layout/CircleRelationship"/>
    <dgm:cxn modelId="{17BA05B3-5765-A44A-96C2-06091EB5255E}" type="presParOf" srcId="{67A0A396-B3E9-7A4A-833F-C62A34A10DF7}" destId="{075E195F-F34A-CF48-A034-7B2D8518ACB6}" srcOrd="1" destOrd="0" presId="urn:microsoft.com/office/officeart/2009/3/layout/CircleRelationship"/>
    <dgm:cxn modelId="{BA240550-FCFA-C540-AD43-15EB9DFA03C4}" type="presParOf" srcId="{67A0A396-B3E9-7A4A-833F-C62A34A10DF7}" destId="{1C817E7A-88D8-C648-BC94-02C17848FF04}" srcOrd="2" destOrd="0" presId="urn:microsoft.com/office/officeart/2009/3/layout/CircleRelationship"/>
    <dgm:cxn modelId="{3D649AFE-1553-E247-AA86-D7438C570655}" type="presParOf" srcId="{67A0A396-B3E9-7A4A-833F-C62A34A10DF7}" destId="{C39C8A8C-99DC-A047-951D-D3273D2E8171}" srcOrd="3" destOrd="0" presId="urn:microsoft.com/office/officeart/2009/3/layout/CircleRelationship"/>
    <dgm:cxn modelId="{082BAF96-EE67-964C-8365-01290B0E177D}" type="presParOf" srcId="{67A0A396-B3E9-7A4A-833F-C62A34A10DF7}" destId="{CB63FD85-2F83-2A4E-AF73-603DC661D646}" srcOrd="4" destOrd="0" presId="urn:microsoft.com/office/officeart/2009/3/layout/CircleRelationship"/>
    <dgm:cxn modelId="{D5C577FD-26C5-1C49-80BB-E7E6C23E6AEE}" type="presParOf" srcId="{67A0A396-B3E9-7A4A-833F-C62A34A10DF7}" destId="{F8BCC31F-9394-1D49-949D-2B1FB5092AF4}" srcOrd="5" destOrd="0" presId="urn:microsoft.com/office/officeart/2009/3/layout/CircleRelationship"/>
    <dgm:cxn modelId="{49494290-F717-5440-B958-01F503D92C15}" type="presParOf" srcId="{67A0A396-B3E9-7A4A-833F-C62A34A10DF7}" destId="{64801607-DC36-2C4B-8927-6902BAEAA227}" srcOrd="6" destOrd="0" presId="urn:microsoft.com/office/officeart/2009/3/layout/CircleRelationship"/>
    <dgm:cxn modelId="{C38FB7CB-607C-B041-BBCE-89DDFF818DFF}" type="presParOf" srcId="{67A0A396-B3E9-7A4A-833F-C62A34A10DF7}" destId="{AF2CFA7B-92CA-8B49-80EE-E7E5F8229FDD}" srcOrd="7" destOrd="0" presId="urn:microsoft.com/office/officeart/2009/3/layout/CircleRelationship"/>
    <dgm:cxn modelId="{6A469B54-DDE0-F54E-9CAA-F10A04CBFBDF}" type="presParOf" srcId="{67A0A396-B3E9-7A4A-833F-C62A34A10DF7}" destId="{CB109B9D-3499-1E42-8E52-4D3ACAEEE1E3}" srcOrd="8" destOrd="0" presId="urn:microsoft.com/office/officeart/2009/3/layout/CircleRelationship"/>
    <dgm:cxn modelId="{84F0ABBE-E066-554B-8BAD-A9A6025F316B}" type="presParOf" srcId="{CB109B9D-3499-1E42-8E52-4D3ACAEEE1E3}" destId="{A8D8FD55-A29A-1C4D-89B1-CCFA474E2A31}" srcOrd="0" destOrd="0" presId="urn:microsoft.com/office/officeart/2009/3/layout/CircleRelationship"/>
    <dgm:cxn modelId="{0DFB2BD9-F89B-1B43-AA67-43513C9E4008}" type="presParOf" srcId="{67A0A396-B3E9-7A4A-833F-C62A34A10DF7}" destId="{FE108FCE-60A7-B142-BAB9-090C760C6D7D}" srcOrd="9" destOrd="0" presId="urn:microsoft.com/office/officeart/2009/3/layout/CircleRelationship"/>
    <dgm:cxn modelId="{BD0B5C9E-DE29-7040-82B4-663283F578DE}" type="presParOf" srcId="{FE108FCE-60A7-B142-BAB9-090C760C6D7D}" destId="{69DFE70A-5ECE-3C44-B0D5-5657E8C75FAC}" srcOrd="0" destOrd="0" presId="urn:microsoft.com/office/officeart/2009/3/layout/CircleRelationship"/>
    <dgm:cxn modelId="{47CC4D10-D74D-7841-8720-2E6EFA7530A4}" type="presParOf" srcId="{67A0A396-B3E9-7A4A-833F-C62A34A10DF7}" destId="{527D30E5-2588-FD41-911A-227941C98E36}" srcOrd="10" destOrd="0" presId="urn:microsoft.com/office/officeart/2009/3/layout/CircleRelationship"/>
    <dgm:cxn modelId="{046D331B-23EA-C040-B6E5-6ECE6F7A1D7B}" type="presParOf" srcId="{67A0A396-B3E9-7A4A-833F-C62A34A10DF7}" destId="{B0947731-EE13-D645-95B3-F3BA9E405324}" srcOrd="11" destOrd="0" presId="urn:microsoft.com/office/officeart/2009/3/layout/CircleRelationship"/>
    <dgm:cxn modelId="{BF492507-A7D9-5C41-B49C-B5DDC405683D}" type="presParOf" srcId="{B0947731-EE13-D645-95B3-F3BA9E405324}" destId="{DE5C3012-475D-F941-9C58-090E41679416}" srcOrd="0" destOrd="0" presId="urn:microsoft.com/office/officeart/2009/3/layout/CircleRelationship"/>
    <dgm:cxn modelId="{04CFDE3D-7D50-8644-BFB6-7111E1FA4FEF}" type="presParOf" srcId="{67A0A396-B3E9-7A4A-833F-C62A34A10DF7}" destId="{83F91C1B-0750-1E41-BC49-1107043A5DCA}" srcOrd="12" destOrd="0" presId="urn:microsoft.com/office/officeart/2009/3/layout/CircleRelationship"/>
    <dgm:cxn modelId="{92B512A6-B8C8-AE4E-B13C-C8100CC8D486}" type="presParOf" srcId="{83F91C1B-0750-1E41-BC49-1107043A5DCA}" destId="{80AA1541-6993-2B49-BC9B-E5EE21833866}" srcOrd="0" destOrd="0" presId="urn:microsoft.com/office/officeart/2009/3/layout/CircleRelationship"/>
    <dgm:cxn modelId="{F30F4D1D-0756-BC4D-BCBF-B027F3DFFD90}" type="presParOf" srcId="{67A0A396-B3E9-7A4A-833F-C62A34A10DF7}" destId="{DD2C3552-B27D-C04F-ACC7-11C3C7D6EE78}" srcOrd="13" destOrd="0" presId="urn:microsoft.com/office/officeart/2009/3/layout/CircleRelationship"/>
    <dgm:cxn modelId="{FBB596F1-54D5-D842-AD6F-2A6FC959B5D9}" type="presParOf" srcId="{DD2C3552-B27D-C04F-ACC7-11C3C7D6EE78}" destId="{1A6F7DC3-84DF-0F46-934B-57E674E7101C}" srcOrd="0" destOrd="0" presId="urn:microsoft.com/office/officeart/2009/3/layout/CircleRelationship"/>
    <dgm:cxn modelId="{7B6319B6-E184-8741-B243-76CDD0248E1E}" type="presParOf" srcId="{67A0A396-B3E9-7A4A-833F-C62A34A10DF7}" destId="{1F0C324B-3D05-A048-B7DC-6886F6955C3F}" srcOrd="14" destOrd="0" presId="urn:microsoft.com/office/officeart/2009/3/layout/CircleRelationship"/>
    <dgm:cxn modelId="{BAC07859-97A7-074B-A3DA-BA5F86A665D5}" type="presParOf" srcId="{67A0A396-B3E9-7A4A-833F-C62A34A10DF7}" destId="{F4524BE9-15E3-0746-999D-25BAB2940BA7}" srcOrd="15" destOrd="0" presId="urn:microsoft.com/office/officeart/2009/3/layout/CircleRelationship"/>
    <dgm:cxn modelId="{C116C73F-0BF1-9B4E-84F2-003F8BAE2688}" type="presParOf" srcId="{F4524BE9-15E3-0746-999D-25BAB2940BA7}" destId="{D38D1D48-B184-5645-A0A3-AE2732E9AEDB}" srcOrd="0" destOrd="0" presId="urn:microsoft.com/office/officeart/2009/3/layout/CircleRelationship"/>
    <dgm:cxn modelId="{13E99AB6-4545-114C-B72F-4F44E8278194}" type="presParOf" srcId="{67A0A396-B3E9-7A4A-833F-C62A34A10DF7}" destId="{E9CDA902-E8B5-9E40-B672-6F546F25DF33}" srcOrd="16" destOrd="0" presId="urn:microsoft.com/office/officeart/2009/3/layout/CircleRelationship"/>
    <dgm:cxn modelId="{18ABA481-ED67-3E40-AA01-9F6B9B076A65}" type="presParOf" srcId="{67A0A396-B3E9-7A4A-833F-C62A34A10DF7}" destId="{1E17613E-1376-B34E-ABBA-886C70CF5289}" srcOrd="17" destOrd="0" presId="urn:microsoft.com/office/officeart/2009/3/layout/CircleRelationship"/>
    <dgm:cxn modelId="{964B343E-55A4-5844-8CC6-4740F4C1374D}" type="presParOf" srcId="{1E17613E-1376-B34E-ABBA-886C70CF5289}" destId="{D8E95632-06CC-F246-AF98-CC4229D7227D}" srcOrd="0" destOrd="0" presId="urn:microsoft.com/office/officeart/2009/3/layout/CircleRelationship"/>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B59E84-3F94-8848-A7F1-9BF7CAE0C373}"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GB"/>
        </a:p>
      </dgm:t>
    </dgm:pt>
    <dgm:pt modelId="{D952E6C5-1D88-B842-8032-495BC467CF4B}">
      <dgm:prSet phldrT="[Text]"/>
      <dgm:spPr>
        <a:solidFill>
          <a:srgbClr val="193E72"/>
        </a:solidFill>
      </dgm:spPr>
      <dgm:t>
        <a:bodyPr/>
        <a:lstStyle/>
        <a:p>
          <a:r>
            <a:rPr lang="en-GB" dirty="0"/>
            <a:t>Collaborations</a:t>
          </a:r>
        </a:p>
      </dgm:t>
    </dgm:pt>
    <dgm:pt modelId="{EB827C1B-DF4C-8C4E-9ED7-F862CCEAE4E2}" type="parTrans" cxnId="{ADB695BE-8DE0-C848-B7DD-7FE4DC7C98D0}">
      <dgm:prSet/>
      <dgm:spPr/>
      <dgm:t>
        <a:bodyPr/>
        <a:lstStyle/>
        <a:p>
          <a:endParaRPr lang="en-GB"/>
        </a:p>
      </dgm:t>
    </dgm:pt>
    <dgm:pt modelId="{56F0E46B-21D7-5148-80BA-CB37F743AC42}" type="sibTrans" cxnId="{ADB695BE-8DE0-C848-B7DD-7FE4DC7C98D0}">
      <dgm:prSet/>
      <dgm:spPr/>
      <dgm:t>
        <a:bodyPr/>
        <a:lstStyle/>
        <a:p>
          <a:endParaRPr lang="en-GB"/>
        </a:p>
      </dgm:t>
    </dgm:pt>
    <dgm:pt modelId="{6CECA956-A838-3940-9581-0F967F29B7AF}">
      <dgm:prSet phldrT="[Text]"/>
      <dgm:spPr>
        <a:solidFill>
          <a:srgbClr val="193E72"/>
        </a:solidFill>
        <a:ln>
          <a:noFill/>
        </a:ln>
      </dgm:spPr>
      <dgm:t>
        <a:bodyPr/>
        <a:lstStyle/>
        <a:p>
          <a:r>
            <a:rPr lang="en-GB" dirty="0"/>
            <a:t>South East RDS</a:t>
          </a:r>
        </a:p>
      </dgm:t>
    </dgm:pt>
    <dgm:pt modelId="{39962B8F-F5AD-A641-B8FA-B7DB679E1728}" type="parTrans" cxnId="{6033002F-9E88-B148-ACEC-0904258B896F}">
      <dgm:prSet/>
      <dgm:spPr/>
      <dgm:t>
        <a:bodyPr/>
        <a:lstStyle/>
        <a:p>
          <a:endParaRPr lang="en-GB"/>
        </a:p>
      </dgm:t>
    </dgm:pt>
    <dgm:pt modelId="{69D5E6AA-E98A-4040-B437-B972D5C25395}" type="sibTrans" cxnId="{6033002F-9E88-B148-ACEC-0904258B896F}">
      <dgm:prSet/>
      <dgm:spPr>
        <a:solidFill>
          <a:schemeClr val="tx1">
            <a:lumMod val="50000"/>
            <a:lumOff val="50000"/>
          </a:schemeClr>
        </a:solidFill>
      </dgm:spPr>
      <dgm:t>
        <a:bodyPr/>
        <a:lstStyle/>
        <a:p>
          <a:endParaRPr lang="en-GB"/>
        </a:p>
      </dgm:t>
    </dgm:pt>
    <dgm:pt modelId="{1A6D2FF3-9F8E-344F-82A6-9FDBB95ECA8C}">
      <dgm:prSet phldrT="[Text]"/>
      <dgm:spPr>
        <a:solidFill>
          <a:srgbClr val="F8D105"/>
        </a:solidFill>
      </dgm:spPr>
      <dgm:t>
        <a:bodyPr/>
        <a:lstStyle/>
        <a:p>
          <a:r>
            <a:rPr lang="en-GB" dirty="0">
              <a:solidFill>
                <a:srgbClr val="7030A0"/>
              </a:solidFill>
            </a:rPr>
            <a:t>Wessex AHSN</a:t>
          </a:r>
        </a:p>
      </dgm:t>
    </dgm:pt>
    <dgm:pt modelId="{75930C7F-E733-5747-92FD-D8464D635875}" type="parTrans" cxnId="{BD4951CA-8AF3-4C4C-A307-9F8986819567}">
      <dgm:prSet/>
      <dgm:spPr/>
      <dgm:t>
        <a:bodyPr/>
        <a:lstStyle/>
        <a:p>
          <a:endParaRPr lang="en-GB"/>
        </a:p>
      </dgm:t>
    </dgm:pt>
    <dgm:pt modelId="{72E39FF9-6C99-5B42-BD3F-D225B2B52263}" type="sibTrans" cxnId="{BD4951CA-8AF3-4C4C-A307-9F8986819567}">
      <dgm:prSet/>
      <dgm:spPr>
        <a:solidFill>
          <a:schemeClr val="tx1">
            <a:lumMod val="50000"/>
            <a:lumOff val="50000"/>
          </a:schemeClr>
        </a:solidFill>
      </dgm:spPr>
      <dgm:t>
        <a:bodyPr/>
        <a:lstStyle/>
        <a:p>
          <a:endParaRPr lang="en-GB"/>
        </a:p>
      </dgm:t>
    </dgm:pt>
    <dgm:pt modelId="{298E156E-75AF-0141-B802-ACC1D80982EC}">
      <dgm:prSet phldrT="[Text]"/>
      <dgm:spPr>
        <a:solidFill>
          <a:srgbClr val="193E72"/>
        </a:solidFill>
      </dgm:spPr>
      <dgm:t>
        <a:bodyPr/>
        <a:lstStyle/>
        <a:p>
          <a:r>
            <a:rPr lang="en-GB" dirty="0"/>
            <a:t>CRN Wessex</a:t>
          </a:r>
        </a:p>
      </dgm:t>
    </dgm:pt>
    <dgm:pt modelId="{8355E881-710A-6A43-BB27-AC2AF2BD64EA}" type="parTrans" cxnId="{29D8ABD1-1AE1-334C-8E92-1403BA447791}">
      <dgm:prSet/>
      <dgm:spPr/>
      <dgm:t>
        <a:bodyPr/>
        <a:lstStyle/>
        <a:p>
          <a:endParaRPr lang="en-GB"/>
        </a:p>
      </dgm:t>
    </dgm:pt>
    <dgm:pt modelId="{036C0535-B073-344E-9845-A37723FF3B79}" type="sibTrans" cxnId="{29D8ABD1-1AE1-334C-8E92-1403BA447791}">
      <dgm:prSet/>
      <dgm:spPr>
        <a:solidFill>
          <a:schemeClr val="tx1">
            <a:lumMod val="50000"/>
            <a:lumOff val="50000"/>
          </a:schemeClr>
        </a:solidFill>
      </dgm:spPr>
      <dgm:t>
        <a:bodyPr/>
        <a:lstStyle/>
        <a:p>
          <a:endParaRPr lang="en-GB"/>
        </a:p>
      </dgm:t>
    </dgm:pt>
    <dgm:pt modelId="{EB64CEAA-F45A-9848-82A1-70CF86F03292}">
      <dgm:prSet phldrT="[Text]"/>
      <dgm:spPr>
        <a:solidFill>
          <a:srgbClr val="005BB2"/>
        </a:solidFill>
      </dgm:spPr>
      <dgm:t>
        <a:bodyPr/>
        <a:lstStyle/>
        <a:p>
          <a:r>
            <a:rPr lang="en-GB" dirty="0"/>
            <a:t>NHSEI</a:t>
          </a:r>
        </a:p>
      </dgm:t>
    </dgm:pt>
    <dgm:pt modelId="{3E07169B-E15F-734B-AC79-F409D3C21BEB}" type="parTrans" cxnId="{5EEF1464-C0D7-EE46-A14F-7DD5E9179C6D}">
      <dgm:prSet/>
      <dgm:spPr/>
      <dgm:t>
        <a:bodyPr/>
        <a:lstStyle/>
        <a:p>
          <a:endParaRPr lang="en-GB"/>
        </a:p>
      </dgm:t>
    </dgm:pt>
    <dgm:pt modelId="{ACA4E852-C894-4746-AE56-3C65D95507FE}" type="sibTrans" cxnId="{5EEF1464-C0D7-EE46-A14F-7DD5E9179C6D}">
      <dgm:prSet/>
      <dgm:spPr>
        <a:solidFill>
          <a:schemeClr val="tx1">
            <a:lumMod val="50000"/>
            <a:lumOff val="50000"/>
          </a:schemeClr>
        </a:solidFill>
      </dgm:spPr>
      <dgm:t>
        <a:bodyPr/>
        <a:lstStyle/>
        <a:p>
          <a:endParaRPr lang="en-GB"/>
        </a:p>
      </dgm:t>
    </dgm:pt>
    <dgm:pt modelId="{3B0F1B5A-5B65-2B4F-B2DF-69A8FF8EDE9C}">
      <dgm:prSet custT="1"/>
      <dgm:spPr>
        <a:solidFill>
          <a:srgbClr val="193E72"/>
        </a:solidFill>
      </dgm:spPr>
      <dgm:t>
        <a:bodyPr/>
        <a:lstStyle/>
        <a:p>
          <a:r>
            <a:rPr lang="en-GB" sz="400" dirty="0"/>
            <a:t>Southampton BRC</a:t>
          </a:r>
        </a:p>
      </dgm:t>
    </dgm:pt>
    <dgm:pt modelId="{052ABF2D-0EE5-8049-8072-BFCF90D38C00}" type="parTrans" cxnId="{C4112FAB-4B8B-D24F-9178-45950700F235}">
      <dgm:prSet/>
      <dgm:spPr/>
      <dgm:t>
        <a:bodyPr/>
        <a:lstStyle/>
        <a:p>
          <a:endParaRPr lang="en-GB"/>
        </a:p>
      </dgm:t>
    </dgm:pt>
    <dgm:pt modelId="{F4743D4D-EA60-A44C-8D37-54E99603CC51}" type="sibTrans" cxnId="{C4112FAB-4B8B-D24F-9178-45950700F235}">
      <dgm:prSet/>
      <dgm:spPr>
        <a:solidFill>
          <a:schemeClr val="tx1">
            <a:lumMod val="50000"/>
            <a:lumOff val="50000"/>
          </a:schemeClr>
        </a:solidFill>
      </dgm:spPr>
      <dgm:t>
        <a:bodyPr/>
        <a:lstStyle/>
        <a:p>
          <a:endParaRPr lang="en-GB"/>
        </a:p>
      </dgm:t>
    </dgm:pt>
    <dgm:pt modelId="{E33CA067-C77A-114C-A0E1-3DE2F012CE86}">
      <dgm:prSet/>
      <dgm:spPr>
        <a:solidFill>
          <a:srgbClr val="005BB2"/>
        </a:solidFill>
      </dgm:spPr>
      <dgm:t>
        <a:bodyPr/>
        <a:lstStyle/>
        <a:p>
          <a:r>
            <a:rPr lang="en-GB" dirty="0"/>
            <a:t>Health Education England</a:t>
          </a:r>
        </a:p>
      </dgm:t>
    </dgm:pt>
    <dgm:pt modelId="{CB0EC102-3E16-FC48-9F56-A445C4D8FEC1}" type="parTrans" cxnId="{99239924-8803-4D4C-BE2E-608D282B5B35}">
      <dgm:prSet/>
      <dgm:spPr/>
      <dgm:t>
        <a:bodyPr/>
        <a:lstStyle/>
        <a:p>
          <a:endParaRPr lang="en-GB"/>
        </a:p>
      </dgm:t>
    </dgm:pt>
    <dgm:pt modelId="{02E271FC-C8AD-F04E-8FC1-3D6B7BFC60DF}" type="sibTrans" cxnId="{99239924-8803-4D4C-BE2E-608D282B5B35}">
      <dgm:prSet/>
      <dgm:spPr>
        <a:solidFill>
          <a:schemeClr val="tx1">
            <a:lumMod val="50000"/>
            <a:lumOff val="50000"/>
          </a:schemeClr>
        </a:solidFill>
      </dgm:spPr>
      <dgm:t>
        <a:bodyPr/>
        <a:lstStyle/>
        <a:p>
          <a:endParaRPr lang="en-GB"/>
        </a:p>
      </dgm:t>
    </dgm:pt>
    <dgm:pt modelId="{766513BF-A90D-2941-A951-54AF6ECC00CC}">
      <dgm:prSet custT="1"/>
      <dgm:spPr>
        <a:solidFill>
          <a:schemeClr val="tx1">
            <a:lumMod val="50000"/>
            <a:lumOff val="50000"/>
          </a:schemeClr>
        </a:solidFill>
      </dgm:spPr>
      <dgm:t>
        <a:bodyPr/>
        <a:lstStyle/>
        <a:p>
          <a:r>
            <a:rPr lang="en-GB" sz="400" dirty="0"/>
            <a:t>Southampton Academy of Research</a:t>
          </a:r>
        </a:p>
      </dgm:t>
    </dgm:pt>
    <dgm:pt modelId="{B365727F-6462-684D-ADB6-015E4A447205}" type="parTrans" cxnId="{356BD8BE-592D-0047-8B6B-F777872D08FA}">
      <dgm:prSet/>
      <dgm:spPr/>
      <dgm:t>
        <a:bodyPr/>
        <a:lstStyle/>
        <a:p>
          <a:endParaRPr lang="en-GB"/>
        </a:p>
      </dgm:t>
    </dgm:pt>
    <dgm:pt modelId="{467D99BC-EE5F-3F45-9FB9-8946CF7F080B}" type="sibTrans" cxnId="{356BD8BE-592D-0047-8B6B-F777872D08FA}">
      <dgm:prSet/>
      <dgm:spPr>
        <a:solidFill>
          <a:schemeClr val="tx1">
            <a:lumMod val="50000"/>
            <a:lumOff val="50000"/>
          </a:schemeClr>
        </a:solidFill>
      </dgm:spPr>
      <dgm:t>
        <a:bodyPr/>
        <a:lstStyle/>
        <a:p>
          <a:endParaRPr lang="en-GB"/>
        </a:p>
      </dgm:t>
    </dgm:pt>
    <dgm:pt modelId="{81AB2D27-B2EE-444D-AD56-1F23645E2B2B}">
      <dgm:prSet/>
      <dgm:spPr>
        <a:solidFill>
          <a:srgbClr val="193E72"/>
        </a:solidFill>
      </dgm:spPr>
      <dgm:t>
        <a:bodyPr/>
        <a:lstStyle/>
        <a:p>
          <a:pPr algn="ctr"/>
          <a:r>
            <a:rPr lang="en-GB" dirty="0"/>
            <a:t>ARCs</a:t>
          </a:r>
        </a:p>
      </dgm:t>
    </dgm:pt>
    <dgm:pt modelId="{76C94EF0-1671-094B-928B-2FA8885E870F}" type="parTrans" cxnId="{EDB9372D-47B9-7646-9464-EB36CF1B455E}">
      <dgm:prSet/>
      <dgm:spPr/>
      <dgm:t>
        <a:bodyPr/>
        <a:lstStyle/>
        <a:p>
          <a:endParaRPr lang="en-GB"/>
        </a:p>
      </dgm:t>
    </dgm:pt>
    <dgm:pt modelId="{B4A1F78E-74EE-F340-B000-1AE49D857A76}" type="sibTrans" cxnId="{EDB9372D-47B9-7646-9464-EB36CF1B455E}">
      <dgm:prSet/>
      <dgm:spPr>
        <a:solidFill>
          <a:schemeClr val="tx1">
            <a:lumMod val="50000"/>
            <a:lumOff val="50000"/>
          </a:schemeClr>
        </a:solidFill>
      </dgm:spPr>
      <dgm:t>
        <a:bodyPr/>
        <a:lstStyle/>
        <a:p>
          <a:endParaRPr lang="en-GB"/>
        </a:p>
      </dgm:t>
    </dgm:pt>
    <dgm:pt modelId="{AE3299F3-00E5-D241-A8AC-3D4C9E378994}">
      <dgm:prSet/>
      <dgm:spPr>
        <a:solidFill>
          <a:schemeClr val="tx1">
            <a:lumMod val="50000"/>
            <a:lumOff val="50000"/>
          </a:schemeClr>
        </a:solidFill>
      </dgm:spPr>
      <dgm:t>
        <a:bodyPr/>
        <a:lstStyle/>
        <a:p>
          <a:r>
            <a:rPr lang="en-US" dirty="0"/>
            <a:t>Wessex Patient &amp; Public Involvement Network</a:t>
          </a:r>
          <a:endParaRPr lang="en-GB" dirty="0"/>
        </a:p>
      </dgm:t>
    </dgm:pt>
    <dgm:pt modelId="{0F594633-F70B-CE4A-BE14-896AD59663F9}" type="parTrans" cxnId="{995A23CC-EE95-F940-86F9-40F00A955400}">
      <dgm:prSet/>
      <dgm:spPr/>
      <dgm:t>
        <a:bodyPr/>
        <a:lstStyle/>
        <a:p>
          <a:endParaRPr lang="en-GB"/>
        </a:p>
      </dgm:t>
    </dgm:pt>
    <dgm:pt modelId="{F2D70372-C476-D64E-BE66-9F64E910EC8A}" type="sibTrans" cxnId="{995A23CC-EE95-F940-86F9-40F00A955400}">
      <dgm:prSet/>
      <dgm:spPr>
        <a:solidFill>
          <a:schemeClr val="tx1">
            <a:lumMod val="50000"/>
            <a:lumOff val="50000"/>
          </a:schemeClr>
        </a:solidFill>
      </dgm:spPr>
      <dgm:t>
        <a:bodyPr/>
        <a:lstStyle/>
        <a:p>
          <a:endParaRPr lang="en-GB"/>
        </a:p>
      </dgm:t>
    </dgm:pt>
    <dgm:pt modelId="{6CF40AF7-5154-D042-9D68-38E2101791AB}" type="pres">
      <dgm:prSet presAssocID="{5DB59E84-3F94-8848-A7F1-9BF7CAE0C373}" presName="Name0" presStyleCnt="0">
        <dgm:presLayoutVars>
          <dgm:chMax val="1"/>
          <dgm:dir/>
          <dgm:animLvl val="ctr"/>
          <dgm:resizeHandles val="exact"/>
        </dgm:presLayoutVars>
      </dgm:prSet>
      <dgm:spPr/>
    </dgm:pt>
    <dgm:pt modelId="{15AB5245-66F9-3942-878E-B7D6CDA60D95}" type="pres">
      <dgm:prSet presAssocID="{D952E6C5-1D88-B842-8032-495BC467CF4B}" presName="centerShape" presStyleLbl="node0" presStyleIdx="0" presStyleCnt="1"/>
      <dgm:spPr/>
    </dgm:pt>
    <dgm:pt modelId="{674487C7-6C30-7D42-A063-FC5867307637}" type="pres">
      <dgm:prSet presAssocID="{6CECA956-A838-3940-9581-0F967F29B7AF}" presName="node" presStyleLbl="node1" presStyleIdx="0" presStyleCnt="9">
        <dgm:presLayoutVars>
          <dgm:bulletEnabled val="1"/>
        </dgm:presLayoutVars>
      </dgm:prSet>
      <dgm:spPr/>
    </dgm:pt>
    <dgm:pt modelId="{564BF05E-FFD1-A541-9813-CCAD1A6D2140}" type="pres">
      <dgm:prSet presAssocID="{6CECA956-A838-3940-9581-0F967F29B7AF}" presName="dummy" presStyleCnt="0"/>
      <dgm:spPr/>
    </dgm:pt>
    <dgm:pt modelId="{595C6FAE-E6B0-894B-B28A-09B292B3A479}" type="pres">
      <dgm:prSet presAssocID="{69D5E6AA-E98A-4040-B437-B972D5C25395}" presName="sibTrans" presStyleLbl="sibTrans2D1" presStyleIdx="0" presStyleCnt="9"/>
      <dgm:spPr/>
    </dgm:pt>
    <dgm:pt modelId="{8DEFFB18-9B41-9943-9767-4431C5B19526}" type="pres">
      <dgm:prSet presAssocID="{AE3299F3-00E5-D241-A8AC-3D4C9E378994}" presName="node" presStyleLbl="node1" presStyleIdx="1" presStyleCnt="9">
        <dgm:presLayoutVars>
          <dgm:bulletEnabled val="1"/>
        </dgm:presLayoutVars>
      </dgm:prSet>
      <dgm:spPr/>
    </dgm:pt>
    <dgm:pt modelId="{8DA72CD5-E6C3-A348-A52D-0852526BFF2A}" type="pres">
      <dgm:prSet presAssocID="{AE3299F3-00E5-D241-A8AC-3D4C9E378994}" presName="dummy" presStyleCnt="0"/>
      <dgm:spPr/>
    </dgm:pt>
    <dgm:pt modelId="{01DBEEAA-17B2-7A4E-A2E0-6CDB18EF601E}" type="pres">
      <dgm:prSet presAssocID="{F2D70372-C476-D64E-BE66-9F64E910EC8A}" presName="sibTrans" presStyleLbl="sibTrans2D1" presStyleIdx="1" presStyleCnt="9"/>
      <dgm:spPr/>
    </dgm:pt>
    <dgm:pt modelId="{40639803-10CF-CF45-8909-F4125A556F8B}" type="pres">
      <dgm:prSet presAssocID="{81AB2D27-B2EE-444D-AD56-1F23645E2B2B}" presName="node" presStyleLbl="node1" presStyleIdx="2" presStyleCnt="9">
        <dgm:presLayoutVars>
          <dgm:bulletEnabled val="1"/>
        </dgm:presLayoutVars>
      </dgm:prSet>
      <dgm:spPr/>
    </dgm:pt>
    <dgm:pt modelId="{9E2A523D-8E0D-F946-BC70-56D72F01EBD5}" type="pres">
      <dgm:prSet presAssocID="{81AB2D27-B2EE-444D-AD56-1F23645E2B2B}" presName="dummy" presStyleCnt="0"/>
      <dgm:spPr/>
    </dgm:pt>
    <dgm:pt modelId="{55F221A5-0CCD-2442-84B7-F4FB62DDEDFE}" type="pres">
      <dgm:prSet presAssocID="{B4A1F78E-74EE-F340-B000-1AE49D857A76}" presName="sibTrans" presStyleLbl="sibTrans2D1" presStyleIdx="2" presStyleCnt="9"/>
      <dgm:spPr/>
    </dgm:pt>
    <dgm:pt modelId="{AD06AA25-95B1-C546-81B0-30B2047CAA56}" type="pres">
      <dgm:prSet presAssocID="{3B0F1B5A-5B65-2B4F-B2DF-69A8FF8EDE9C}" presName="node" presStyleLbl="node1" presStyleIdx="3" presStyleCnt="9">
        <dgm:presLayoutVars>
          <dgm:bulletEnabled val="1"/>
        </dgm:presLayoutVars>
      </dgm:prSet>
      <dgm:spPr/>
    </dgm:pt>
    <dgm:pt modelId="{80320F01-5D83-6A40-B00C-D25C705ECC00}" type="pres">
      <dgm:prSet presAssocID="{3B0F1B5A-5B65-2B4F-B2DF-69A8FF8EDE9C}" presName="dummy" presStyleCnt="0"/>
      <dgm:spPr/>
    </dgm:pt>
    <dgm:pt modelId="{3F81D932-A81F-5249-BF2B-1AD0A2AA3E70}" type="pres">
      <dgm:prSet presAssocID="{F4743D4D-EA60-A44C-8D37-54E99603CC51}" presName="sibTrans" presStyleLbl="sibTrans2D1" presStyleIdx="3" presStyleCnt="9"/>
      <dgm:spPr/>
    </dgm:pt>
    <dgm:pt modelId="{477BE5C2-6A61-7B4B-8B8B-4204B7586C7F}" type="pres">
      <dgm:prSet presAssocID="{766513BF-A90D-2941-A951-54AF6ECC00CC}" presName="node" presStyleLbl="node1" presStyleIdx="4" presStyleCnt="9">
        <dgm:presLayoutVars>
          <dgm:bulletEnabled val="1"/>
        </dgm:presLayoutVars>
      </dgm:prSet>
      <dgm:spPr/>
    </dgm:pt>
    <dgm:pt modelId="{A8E65403-8B9F-1C48-8E18-D386F094A181}" type="pres">
      <dgm:prSet presAssocID="{766513BF-A90D-2941-A951-54AF6ECC00CC}" presName="dummy" presStyleCnt="0"/>
      <dgm:spPr/>
    </dgm:pt>
    <dgm:pt modelId="{86873273-2467-8F4B-BA44-A9A0530F446C}" type="pres">
      <dgm:prSet presAssocID="{467D99BC-EE5F-3F45-9FB9-8946CF7F080B}" presName="sibTrans" presStyleLbl="sibTrans2D1" presStyleIdx="4" presStyleCnt="9"/>
      <dgm:spPr/>
    </dgm:pt>
    <dgm:pt modelId="{EFC50394-2D6D-8D40-81EC-587F9FC9C360}" type="pres">
      <dgm:prSet presAssocID="{E33CA067-C77A-114C-A0E1-3DE2F012CE86}" presName="node" presStyleLbl="node1" presStyleIdx="5" presStyleCnt="9">
        <dgm:presLayoutVars>
          <dgm:bulletEnabled val="1"/>
        </dgm:presLayoutVars>
      </dgm:prSet>
      <dgm:spPr/>
    </dgm:pt>
    <dgm:pt modelId="{92CB6FFE-E1C1-6B4F-9AA1-321147129FDC}" type="pres">
      <dgm:prSet presAssocID="{E33CA067-C77A-114C-A0E1-3DE2F012CE86}" presName="dummy" presStyleCnt="0"/>
      <dgm:spPr/>
    </dgm:pt>
    <dgm:pt modelId="{4A0B3F6C-40C8-4341-8C41-605D30853F0E}" type="pres">
      <dgm:prSet presAssocID="{02E271FC-C8AD-F04E-8FC1-3D6B7BFC60DF}" presName="sibTrans" presStyleLbl="sibTrans2D1" presStyleIdx="5" presStyleCnt="9"/>
      <dgm:spPr/>
    </dgm:pt>
    <dgm:pt modelId="{53DF307E-E4C0-CD42-8367-B5E93C092531}" type="pres">
      <dgm:prSet presAssocID="{1A6D2FF3-9F8E-344F-82A6-9FDBB95ECA8C}" presName="node" presStyleLbl="node1" presStyleIdx="6" presStyleCnt="9">
        <dgm:presLayoutVars>
          <dgm:bulletEnabled val="1"/>
        </dgm:presLayoutVars>
      </dgm:prSet>
      <dgm:spPr/>
    </dgm:pt>
    <dgm:pt modelId="{65326593-EACC-7548-AF57-F83E65FE8162}" type="pres">
      <dgm:prSet presAssocID="{1A6D2FF3-9F8E-344F-82A6-9FDBB95ECA8C}" presName="dummy" presStyleCnt="0"/>
      <dgm:spPr/>
    </dgm:pt>
    <dgm:pt modelId="{17347F39-15E9-5040-9666-A95871DDC2D9}" type="pres">
      <dgm:prSet presAssocID="{72E39FF9-6C99-5B42-BD3F-D225B2B52263}" presName="sibTrans" presStyleLbl="sibTrans2D1" presStyleIdx="6" presStyleCnt="9"/>
      <dgm:spPr/>
    </dgm:pt>
    <dgm:pt modelId="{C3A287B3-3AD1-6D47-B862-07C084E4FD32}" type="pres">
      <dgm:prSet presAssocID="{298E156E-75AF-0141-B802-ACC1D80982EC}" presName="node" presStyleLbl="node1" presStyleIdx="7" presStyleCnt="9">
        <dgm:presLayoutVars>
          <dgm:bulletEnabled val="1"/>
        </dgm:presLayoutVars>
      </dgm:prSet>
      <dgm:spPr/>
    </dgm:pt>
    <dgm:pt modelId="{AE7F91FB-190E-6B4B-92A5-50D4426E5AA0}" type="pres">
      <dgm:prSet presAssocID="{298E156E-75AF-0141-B802-ACC1D80982EC}" presName="dummy" presStyleCnt="0"/>
      <dgm:spPr/>
    </dgm:pt>
    <dgm:pt modelId="{1535C13E-FCAF-0D40-995C-557B5ED479DC}" type="pres">
      <dgm:prSet presAssocID="{036C0535-B073-344E-9845-A37723FF3B79}" presName="sibTrans" presStyleLbl="sibTrans2D1" presStyleIdx="7" presStyleCnt="9"/>
      <dgm:spPr/>
    </dgm:pt>
    <dgm:pt modelId="{320EB52A-D62A-474F-B8AB-4B1979D11076}" type="pres">
      <dgm:prSet presAssocID="{EB64CEAA-F45A-9848-82A1-70CF86F03292}" presName="node" presStyleLbl="node1" presStyleIdx="8" presStyleCnt="9">
        <dgm:presLayoutVars>
          <dgm:bulletEnabled val="1"/>
        </dgm:presLayoutVars>
      </dgm:prSet>
      <dgm:spPr/>
    </dgm:pt>
    <dgm:pt modelId="{E93FEEBB-5740-DB4D-8935-491D62DFBFC7}" type="pres">
      <dgm:prSet presAssocID="{EB64CEAA-F45A-9848-82A1-70CF86F03292}" presName="dummy" presStyleCnt="0"/>
      <dgm:spPr/>
    </dgm:pt>
    <dgm:pt modelId="{225761A2-180B-B642-9A3B-E3500F4E6DCA}" type="pres">
      <dgm:prSet presAssocID="{ACA4E852-C894-4746-AE56-3C65D95507FE}" presName="sibTrans" presStyleLbl="sibTrans2D1" presStyleIdx="8" presStyleCnt="9"/>
      <dgm:spPr/>
    </dgm:pt>
  </dgm:ptLst>
  <dgm:cxnLst>
    <dgm:cxn modelId="{E6730D07-B702-FD41-8A89-AB345C409EAB}" type="presOf" srcId="{298E156E-75AF-0141-B802-ACC1D80982EC}" destId="{C3A287B3-3AD1-6D47-B862-07C084E4FD32}" srcOrd="0" destOrd="0" presId="urn:microsoft.com/office/officeart/2005/8/layout/radial6"/>
    <dgm:cxn modelId="{EE521122-AEAE-3247-AF89-CA31F122896A}" type="presOf" srcId="{467D99BC-EE5F-3F45-9FB9-8946CF7F080B}" destId="{86873273-2467-8F4B-BA44-A9A0530F446C}" srcOrd="0" destOrd="0" presId="urn:microsoft.com/office/officeart/2005/8/layout/radial6"/>
    <dgm:cxn modelId="{99239924-8803-4D4C-BE2E-608D282B5B35}" srcId="{D952E6C5-1D88-B842-8032-495BC467CF4B}" destId="{E33CA067-C77A-114C-A0E1-3DE2F012CE86}" srcOrd="5" destOrd="0" parTransId="{CB0EC102-3E16-FC48-9F56-A445C4D8FEC1}" sibTransId="{02E271FC-C8AD-F04E-8FC1-3D6B7BFC60DF}"/>
    <dgm:cxn modelId="{466B9E2A-ADEF-B949-89AF-FF68CEC3ABBB}" type="presOf" srcId="{3B0F1B5A-5B65-2B4F-B2DF-69A8FF8EDE9C}" destId="{AD06AA25-95B1-C546-81B0-30B2047CAA56}" srcOrd="0" destOrd="0" presId="urn:microsoft.com/office/officeart/2005/8/layout/radial6"/>
    <dgm:cxn modelId="{C4EBA42B-0959-7F44-BE72-A1DC7BA9100A}" type="presOf" srcId="{ACA4E852-C894-4746-AE56-3C65D95507FE}" destId="{225761A2-180B-B642-9A3B-E3500F4E6DCA}" srcOrd="0" destOrd="0" presId="urn:microsoft.com/office/officeart/2005/8/layout/radial6"/>
    <dgm:cxn modelId="{EDB9372D-47B9-7646-9464-EB36CF1B455E}" srcId="{D952E6C5-1D88-B842-8032-495BC467CF4B}" destId="{81AB2D27-B2EE-444D-AD56-1F23645E2B2B}" srcOrd="2" destOrd="0" parTransId="{76C94EF0-1671-094B-928B-2FA8885E870F}" sibTransId="{B4A1F78E-74EE-F340-B000-1AE49D857A76}"/>
    <dgm:cxn modelId="{6033002F-9E88-B148-ACEC-0904258B896F}" srcId="{D952E6C5-1D88-B842-8032-495BC467CF4B}" destId="{6CECA956-A838-3940-9581-0F967F29B7AF}" srcOrd="0" destOrd="0" parTransId="{39962B8F-F5AD-A641-B8FA-B7DB679E1728}" sibTransId="{69D5E6AA-E98A-4040-B437-B972D5C25395}"/>
    <dgm:cxn modelId="{8C5B6A35-AB28-5D43-8E34-17EB0E4D081C}" type="presOf" srcId="{81AB2D27-B2EE-444D-AD56-1F23645E2B2B}" destId="{40639803-10CF-CF45-8909-F4125A556F8B}" srcOrd="0" destOrd="0" presId="urn:microsoft.com/office/officeart/2005/8/layout/radial6"/>
    <dgm:cxn modelId="{FA6D7336-E8C8-6048-A12E-2F1A33D34BCD}" type="presOf" srcId="{036C0535-B073-344E-9845-A37723FF3B79}" destId="{1535C13E-FCAF-0D40-995C-557B5ED479DC}" srcOrd="0" destOrd="0" presId="urn:microsoft.com/office/officeart/2005/8/layout/radial6"/>
    <dgm:cxn modelId="{6B95203E-9AB7-964D-87E5-EA219C798313}" type="presOf" srcId="{1A6D2FF3-9F8E-344F-82A6-9FDBB95ECA8C}" destId="{53DF307E-E4C0-CD42-8367-B5E93C092531}" srcOrd="0" destOrd="0" presId="urn:microsoft.com/office/officeart/2005/8/layout/radial6"/>
    <dgm:cxn modelId="{4EF0CF5F-EE7A-FB46-A808-D962FDC2ADCC}" type="presOf" srcId="{B4A1F78E-74EE-F340-B000-1AE49D857A76}" destId="{55F221A5-0CCD-2442-84B7-F4FB62DDEDFE}" srcOrd="0" destOrd="0" presId="urn:microsoft.com/office/officeart/2005/8/layout/radial6"/>
    <dgm:cxn modelId="{C0919A63-7799-784F-BB9E-676F72DA6748}" type="presOf" srcId="{AE3299F3-00E5-D241-A8AC-3D4C9E378994}" destId="{8DEFFB18-9B41-9943-9767-4431C5B19526}" srcOrd="0" destOrd="0" presId="urn:microsoft.com/office/officeart/2005/8/layout/radial6"/>
    <dgm:cxn modelId="{5EEF1464-C0D7-EE46-A14F-7DD5E9179C6D}" srcId="{D952E6C5-1D88-B842-8032-495BC467CF4B}" destId="{EB64CEAA-F45A-9848-82A1-70CF86F03292}" srcOrd="8" destOrd="0" parTransId="{3E07169B-E15F-734B-AC79-F409D3C21BEB}" sibTransId="{ACA4E852-C894-4746-AE56-3C65D95507FE}"/>
    <dgm:cxn modelId="{4B5E576C-F7B5-8D47-BF8B-CB6406AD90F9}" type="presOf" srcId="{F4743D4D-EA60-A44C-8D37-54E99603CC51}" destId="{3F81D932-A81F-5249-BF2B-1AD0A2AA3E70}" srcOrd="0" destOrd="0" presId="urn:microsoft.com/office/officeart/2005/8/layout/radial6"/>
    <dgm:cxn modelId="{BD44E09F-FF46-3348-BC98-7EA12ADB53E6}" type="presOf" srcId="{F2D70372-C476-D64E-BE66-9F64E910EC8A}" destId="{01DBEEAA-17B2-7A4E-A2E0-6CDB18EF601E}" srcOrd="0" destOrd="0" presId="urn:microsoft.com/office/officeart/2005/8/layout/radial6"/>
    <dgm:cxn modelId="{C4112FAB-4B8B-D24F-9178-45950700F235}" srcId="{D952E6C5-1D88-B842-8032-495BC467CF4B}" destId="{3B0F1B5A-5B65-2B4F-B2DF-69A8FF8EDE9C}" srcOrd="3" destOrd="0" parTransId="{052ABF2D-0EE5-8049-8072-BFCF90D38C00}" sibTransId="{F4743D4D-EA60-A44C-8D37-54E99603CC51}"/>
    <dgm:cxn modelId="{48CC7AAB-0DEE-9C4A-977D-D092280E227E}" type="presOf" srcId="{6CECA956-A838-3940-9581-0F967F29B7AF}" destId="{674487C7-6C30-7D42-A063-FC5867307637}" srcOrd="0" destOrd="0" presId="urn:microsoft.com/office/officeart/2005/8/layout/radial6"/>
    <dgm:cxn modelId="{241A55B6-C878-D64B-8DF2-F3AE7BF4F957}" type="presOf" srcId="{766513BF-A90D-2941-A951-54AF6ECC00CC}" destId="{477BE5C2-6A61-7B4B-8B8B-4204B7586C7F}" srcOrd="0" destOrd="0" presId="urn:microsoft.com/office/officeart/2005/8/layout/radial6"/>
    <dgm:cxn modelId="{ADB695BE-8DE0-C848-B7DD-7FE4DC7C98D0}" srcId="{5DB59E84-3F94-8848-A7F1-9BF7CAE0C373}" destId="{D952E6C5-1D88-B842-8032-495BC467CF4B}" srcOrd="0" destOrd="0" parTransId="{EB827C1B-DF4C-8C4E-9ED7-F862CCEAE4E2}" sibTransId="{56F0E46B-21D7-5148-80BA-CB37F743AC42}"/>
    <dgm:cxn modelId="{356BD8BE-592D-0047-8B6B-F777872D08FA}" srcId="{D952E6C5-1D88-B842-8032-495BC467CF4B}" destId="{766513BF-A90D-2941-A951-54AF6ECC00CC}" srcOrd="4" destOrd="0" parTransId="{B365727F-6462-684D-ADB6-015E4A447205}" sibTransId="{467D99BC-EE5F-3F45-9FB9-8946CF7F080B}"/>
    <dgm:cxn modelId="{BD4951CA-8AF3-4C4C-A307-9F8986819567}" srcId="{D952E6C5-1D88-B842-8032-495BC467CF4B}" destId="{1A6D2FF3-9F8E-344F-82A6-9FDBB95ECA8C}" srcOrd="6" destOrd="0" parTransId="{75930C7F-E733-5747-92FD-D8464D635875}" sibTransId="{72E39FF9-6C99-5B42-BD3F-D225B2B52263}"/>
    <dgm:cxn modelId="{995A23CC-EE95-F940-86F9-40F00A955400}" srcId="{D952E6C5-1D88-B842-8032-495BC467CF4B}" destId="{AE3299F3-00E5-D241-A8AC-3D4C9E378994}" srcOrd="1" destOrd="0" parTransId="{0F594633-F70B-CE4A-BE14-896AD59663F9}" sibTransId="{F2D70372-C476-D64E-BE66-9F64E910EC8A}"/>
    <dgm:cxn modelId="{8DFA87D1-99D8-8348-9163-8BE51C5E53A7}" type="presOf" srcId="{E33CA067-C77A-114C-A0E1-3DE2F012CE86}" destId="{EFC50394-2D6D-8D40-81EC-587F9FC9C360}" srcOrd="0" destOrd="0" presId="urn:microsoft.com/office/officeart/2005/8/layout/radial6"/>
    <dgm:cxn modelId="{29D8ABD1-1AE1-334C-8E92-1403BA447791}" srcId="{D952E6C5-1D88-B842-8032-495BC467CF4B}" destId="{298E156E-75AF-0141-B802-ACC1D80982EC}" srcOrd="7" destOrd="0" parTransId="{8355E881-710A-6A43-BB27-AC2AF2BD64EA}" sibTransId="{036C0535-B073-344E-9845-A37723FF3B79}"/>
    <dgm:cxn modelId="{E51B63DB-8DBB-2E43-A077-40961622CE58}" type="presOf" srcId="{02E271FC-C8AD-F04E-8FC1-3D6B7BFC60DF}" destId="{4A0B3F6C-40C8-4341-8C41-605D30853F0E}" srcOrd="0" destOrd="0" presId="urn:microsoft.com/office/officeart/2005/8/layout/radial6"/>
    <dgm:cxn modelId="{E4AD6FDD-E85A-D74E-B72E-74D0215D22B1}" type="presOf" srcId="{72E39FF9-6C99-5B42-BD3F-D225B2B52263}" destId="{17347F39-15E9-5040-9666-A95871DDC2D9}" srcOrd="0" destOrd="0" presId="urn:microsoft.com/office/officeart/2005/8/layout/radial6"/>
    <dgm:cxn modelId="{268585DE-3554-DB4B-9902-90B76A3980F5}" type="presOf" srcId="{D952E6C5-1D88-B842-8032-495BC467CF4B}" destId="{15AB5245-66F9-3942-878E-B7D6CDA60D95}" srcOrd="0" destOrd="0" presId="urn:microsoft.com/office/officeart/2005/8/layout/radial6"/>
    <dgm:cxn modelId="{430901E0-4517-6C4F-9906-1F97DF818C92}" type="presOf" srcId="{69D5E6AA-E98A-4040-B437-B972D5C25395}" destId="{595C6FAE-E6B0-894B-B28A-09B292B3A479}" srcOrd="0" destOrd="0" presId="urn:microsoft.com/office/officeart/2005/8/layout/radial6"/>
    <dgm:cxn modelId="{CD934BE2-164A-BF41-AC2F-D326800FE816}" type="presOf" srcId="{EB64CEAA-F45A-9848-82A1-70CF86F03292}" destId="{320EB52A-D62A-474F-B8AB-4B1979D11076}" srcOrd="0" destOrd="0" presId="urn:microsoft.com/office/officeart/2005/8/layout/radial6"/>
    <dgm:cxn modelId="{127B7BE4-5433-E148-887F-71A810A9CC7B}" type="presOf" srcId="{5DB59E84-3F94-8848-A7F1-9BF7CAE0C373}" destId="{6CF40AF7-5154-D042-9D68-38E2101791AB}" srcOrd="0" destOrd="0" presId="urn:microsoft.com/office/officeart/2005/8/layout/radial6"/>
    <dgm:cxn modelId="{70EDEE43-E305-F24F-A844-1F24B26DDE3E}" type="presParOf" srcId="{6CF40AF7-5154-D042-9D68-38E2101791AB}" destId="{15AB5245-66F9-3942-878E-B7D6CDA60D95}" srcOrd="0" destOrd="0" presId="urn:microsoft.com/office/officeart/2005/8/layout/radial6"/>
    <dgm:cxn modelId="{96FF62CD-B8FF-2640-A556-A5D776820A2C}" type="presParOf" srcId="{6CF40AF7-5154-D042-9D68-38E2101791AB}" destId="{674487C7-6C30-7D42-A063-FC5867307637}" srcOrd="1" destOrd="0" presId="urn:microsoft.com/office/officeart/2005/8/layout/radial6"/>
    <dgm:cxn modelId="{A5DC1FAF-F36D-B945-AAEC-A4D2C02DA6C8}" type="presParOf" srcId="{6CF40AF7-5154-D042-9D68-38E2101791AB}" destId="{564BF05E-FFD1-A541-9813-CCAD1A6D2140}" srcOrd="2" destOrd="0" presId="urn:microsoft.com/office/officeart/2005/8/layout/radial6"/>
    <dgm:cxn modelId="{106EA1E5-9A40-8040-BB33-D8F1D786BFA0}" type="presParOf" srcId="{6CF40AF7-5154-D042-9D68-38E2101791AB}" destId="{595C6FAE-E6B0-894B-B28A-09B292B3A479}" srcOrd="3" destOrd="0" presId="urn:microsoft.com/office/officeart/2005/8/layout/radial6"/>
    <dgm:cxn modelId="{712D6C53-8E54-9746-8B88-5DCC520BE9A8}" type="presParOf" srcId="{6CF40AF7-5154-D042-9D68-38E2101791AB}" destId="{8DEFFB18-9B41-9943-9767-4431C5B19526}" srcOrd="4" destOrd="0" presId="urn:microsoft.com/office/officeart/2005/8/layout/radial6"/>
    <dgm:cxn modelId="{9099BA76-7606-A540-9015-B11433A258B6}" type="presParOf" srcId="{6CF40AF7-5154-D042-9D68-38E2101791AB}" destId="{8DA72CD5-E6C3-A348-A52D-0852526BFF2A}" srcOrd="5" destOrd="0" presId="urn:microsoft.com/office/officeart/2005/8/layout/radial6"/>
    <dgm:cxn modelId="{D20F2546-EC22-EE4E-85ED-1090BFB41D86}" type="presParOf" srcId="{6CF40AF7-5154-D042-9D68-38E2101791AB}" destId="{01DBEEAA-17B2-7A4E-A2E0-6CDB18EF601E}" srcOrd="6" destOrd="0" presId="urn:microsoft.com/office/officeart/2005/8/layout/radial6"/>
    <dgm:cxn modelId="{E5A65D47-6A7A-B942-9FFA-2C5710096605}" type="presParOf" srcId="{6CF40AF7-5154-D042-9D68-38E2101791AB}" destId="{40639803-10CF-CF45-8909-F4125A556F8B}" srcOrd="7" destOrd="0" presId="urn:microsoft.com/office/officeart/2005/8/layout/radial6"/>
    <dgm:cxn modelId="{B8F084F5-7D6C-9242-8077-AA9C2F4F6F17}" type="presParOf" srcId="{6CF40AF7-5154-D042-9D68-38E2101791AB}" destId="{9E2A523D-8E0D-F946-BC70-56D72F01EBD5}" srcOrd="8" destOrd="0" presId="urn:microsoft.com/office/officeart/2005/8/layout/radial6"/>
    <dgm:cxn modelId="{F829E721-2BAA-7F43-840A-7680F5421694}" type="presParOf" srcId="{6CF40AF7-5154-D042-9D68-38E2101791AB}" destId="{55F221A5-0CCD-2442-84B7-F4FB62DDEDFE}" srcOrd="9" destOrd="0" presId="urn:microsoft.com/office/officeart/2005/8/layout/radial6"/>
    <dgm:cxn modelId="{7D5F08E4-ED33-934E-A5DA-78D05FDF2321}" type="presParOf" srcId="{6CF40AF7-5154-D042-9D68-38E2101791AB}" destId="{AD06AA25-95B1-C546-81B0-30B2047CAA56}" srcOrd="10" destOrd="0" presId="urn:microsoft.com/office/officeart/2005/8/layout/radial6"/>
    <dgm:cxn modelId="{CA1E8CF4-B4E1-6547-A465-513080EEF458}" type="presParOf" srcId="{6CF40AF7-5154-D042-9D68-38E2101791AB}" destId="{80320F01-5D83-6A40-B00C-D25C705ECC00}" srcOrd="11" destOrd="0" presId="urn:microsoft.com/office/officeart/2005/8/layout/radial6"/>
    <dgm:cxn modelId="{35DF52D9-4736-FB45-8A60-8BB97B55BD29}" type="presParOf" srcId="{6CF40AF7-5154-D042-9D68-38E2101791AB}" destId="{3F81D932-A81F-5249-BF2B-1AD0A2AA3E70}" srcOrd="12" destOrd="0" presId="urn:microsoft.com/office/officeart/2005/8/layout/radial6"/>
    <dgm:cxn modelId="{B9FDE88B-5DD4-414B-9C4A-B44599034B90}" type="presParOf" srcId="{6CF40AF7-5154-D042-9D68-38E2101791AB}" destId="{477BE5C2-6A61-7B4B-8B8B-4204B7586C7F}" srcOrd="13" destOrd="0" presId="urn:microsoft.com/office/officeart/2005/8/layout/radial6"/>
    <dgm:cxn modelId="{E7A4FD65-7695-F24B-A997-FE29B9C68AD0}" type="presParOf" srcId="{6CF40AF7-5154-D042-9D68-38E2101791AB}" destId="{A8E65403-8B9F-1C48-8E18-D386F094A181}" srcOrd="14" destOrd="0" presId="urn:microsoft.com/office/officeart/2005/8/layout/radial6"/>
    <dgm:cxn modelId="{F1DC28BC-9D2D-A34F-A999-E8A4576D1202}" type="presParOf" srcId="{6CF40AF7-5154-D042-9D68-38E2101791AB}" destId="{86873273-2467-8F4B-BA44-A9A0530F446C}" srcOrd="15" destOrd="0" presId="urn:microsoft.com/office/officeart/2005/8/layout/radial6"/>
    <dgm:cxn modelId="{0BCAF579-0236-7542-8234-646ABFC94B41}" type="presParOf" srcId="{6CF40AF7-5154-D042-9D68-38E2101791AB}" destId="{EFC50394-2D6D-8D40-81EC-587F9FC9C360}" srcOrd="16" destOrd="0" presId="urn:microsoft.com/office/officeart/2005/8/layout/radial6"/>
    <dgm:cxn modelId="{14F283AA-250D-1845-BF7B-F890314FD865}" type="presParOf" srcId="{6CF40AF7-5154-D042-9D68-38E2101791AB}" destId="{92CB6FFE-E1C1-6B4F-9AA1-321147129FDC}" srcOrd="17" destOrd="0" presId="urn:microsoft.com/office/officeart/2005/8/layout/radial6"/>
    <dgm:cxn modelId="{6100E078-F287-3742-BFCF-FB75DD412F2D}" type="presParOf" srcId="{6CF40AF7-5154-D042-9D68-38E2101791AB}" destId="{4A0B3F6C-40C8-4341-8C41-605D30853F0E}" srcOrd="18" destOrd="0" presId="urn:microsoft.com/office/officeart/2005/8/layout/radial6"/>
    <dgm:cxn modelId="{4E525F9D-32F6-2C44-A42D-D0A17623961D}" type="presParOf" srcId="{6CF40AF7-5154-D042-9D68-38E2101791AB}" destId="{53DF307E-E4C0-CD42-8367-B5E93C092531}" srcOrd="19" destOrd="0" presId="urn:microsoft.com/office/officeart/2005/8/layout/radial6"/>
    <dgm:cxn modelId="{D635F1CE-8C4C-3643-93BF-73E907FD5F76}" type="presParOf" srcId="{6CF40AF7-5154-D042-9D68-38E2101791AB}" destId="{65326593-EACC-7548-AF57-F83E65FE8162}" srcOrd="20" destOrd="0" presId="urn:microsoft.com/office/officeart/2005/8/layout/radial6"/>
    <dgm:cxn modelId="{F914029E-6DB3-514E-85B8-1D7CB249F39B}" type="presParOf" srcId="{6CF40AF7-5154-D042-9D68-38E2101791AB}" destId="{17347F39-15E9-5040-9666-A95871DDC2D9}" srcOrd="21" destOrd="0" presId="urn:microsoft.com/office/officeart/2005/8/layout/radial6"/>
    <dgm:cxn modelId="{34C08066-7F71-9946-8B56-93874AF5C37A}" type="presParOf" srcId="{6CF40AF7-5154-D042-9D68-38E2101791AB}" destId="{C3A287B3-3AD1-6D47-B862-07C084E4FD32}" srcOrd="22" destOrd="0" presId="urn:microsoft.com/office/officeart/2005/8/layout/radial6"/>
    <dgm:cxn modelId="{A8866052-F8A9-934F-B412-0A8B4E617C6E}" type="presParOf" srcId="{6CF40AF7-5154-D042-9D68-38E2101791AB}" destId="{AE7F91FB-190E-6B4B-92A5-50D4426E5AA0}" srcOrd="23" destOrd="0" presId="urn:microsoft.com/office/officeart/2005/8/layout/radial6"/>
    <dgm:cxn modelId="{225DE6D1-FD4E-6D48-82FD-F8B1C0213B23}" type="presParOf" srcId="{6CF40AF7-5154-D042-9D68-38E2101791AB}" destId="{1535C13E-FCAF-0D40-995C-557B5ED479DC}" srcOrd="24" destOrd="0" presId="urn:microsoft.com/office/officeart/2005/8/layout/radial6"/>
    <dgm:cxn modelId="{BA6A9561-A840-DF4D-83FC-68A6B8F92132}" type="presParOf" srcId="{6CF40AF7-5154-D042-9D68-38E2101791AB}" destId="{320EB52A-D62A-474F-B8AB-4B1979D11076}" srcOrd="25" destOrd="0" presId="urn:microsoft.com/office/officeart/2005/8/layout/radial6"/>
    <dgm:cxn modelId="{6227A273-7BB0-5A47-8A18-3A0F7041D508}" type="presParOf" srcId="{6CF40AF7-5154-D042-9D68-38E2101791AB}" destId="{E93FEEBB-5740-DB4D-8935-491D62DFBFC7}" srcOrd="26" destOrd="0" presId="urn:microsoft.com/office/officeart/2005/8/layout/radial6"/>
    <dgm:cxn modelId="{8D5FD787-CDDF-1D45-9227-9319778488B5}" type="presParOf" srcId="{6CF40AF7-5154-D042-9D68-38E2101791AB}" destId="{225761A2-180B-B642-9A3B-E3500F4E6DCA}" srcOrd="27" destOrd="0" presId="urn:microsoft.com/office/officeart/2005/8/layout/radial6"/>
  </dgm:cxnLst>
  <dgm:bg>
    <a:noFill/>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C6CCAA-B100-664B-917F-958C57A42238}" type="doc">
      <dgm:prSet loTypeId="urn:microsoft.com/office/officeart/2005/8/layout/hChevron3" loCatId="" qsTypeId="urn:microsoft.com/office/officeart/2005/8/quickstyle/simple2" qsCatId="simple" csTypeId="urn:microsoft.com/office/officeart/2005/8/colors/accent2_2" csCatId="accent2" phldr="1"/>
      <dgm:spPr/>
      <dgm:t>
        <a:bodyPr/>
        <a:lstStyle/>
        <a:p>
          <a:endParaRPr lang="en-GB"/>
        </a:p>
      </dgm:t>
    </dgm:pt>
    <dgm:pt modelId="{76978981-E8EB-9840-A60E-037DE8D40295}">
      <dgm:prSet phldrT="[Text]"/>
      <dgm:spPr>
        <a:solidFill>
          <a:srgbClr val="F29330"/>
        </a:solidFill>
        <a:ln w="79375">
          <a:solidFill>
            <a:schemeClr val="bg1"/>
          </a:solidFill>
        </a:ln>
      </dgm:spPr>
      <dgm:t>
        <a:bodyPr/>
        <a:lstStyle/>
        <a:p>
          <a:r>
            <a:rPr lang="en-GB" dirty="0">
              <a:latin typeface="Lato" panose="020F0502020204030203" pitchFamily="34" charset="0"/>
              <a:ea typeface="Lato" panose="020F0502020204030203" pitchFamily="34" charset="0"/>
              <a:cs typeface="Lato" panose="020F0502020204030203" pitchFamily="34" charset="0"/>
            </a:rPr>
            <a:t>Invention</a:t>
          </a:r>
        </a:p>
      </dgm:t>
    </dgm:pt>
    <dgm:pt modelId="{F7FBF397-58EA-0E40-B925-31650BD08129}" type="parTrans" cxnId="{AF738284-DB44-7047-9C93-8308230EEF3C}">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9457B183-A300-E54A-898F-BB5C92A895FE}" type="sibTrans" cxnId="{AF738284-DB44-7047-9C93-8308230EEF3C}">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DBE18252-0AA9-0742-9A6D-9F8C5E6D3C25}">
      <dgm:prSet phldrT="[Text]"/>
      <dgm:spPr>
        <a:solidFill>
          <a:srgbClr val="F29330"/>
        </a:solidFill>
        <a:ln w="79375">
          <a:solidFill>
            <a:schemeClr val="bg1"/>
          </a:solidFill>
        </a:ln>
      </dgm:spPr>
      <dgm:t>
        <a:bodyPr/>
        <a:lstStyle/>
        <a:p>
          <a:r>
            <a:rPr lang="en-GB" dirty="0">
              <a:latin typeface="Lato" panose="020F0502020204030203" pitchFamily="34" charset="0"/>
              <a:ea typeface="Lato" panose="020F0502020204030203" pitchFamily="34" charset="0"/>
              <a:cs typeface="Lato" panose="020F0502020204030203" pitchFamily="34" charset="0"/>
            </a:rPr>
            <a:t>Evaluation</a:t>
          </a:r>
        </a:p>
      </dgm:t>
    </dgm:pt>
    <dgm:pt modelId="{DF9D80EF-8BF4-494D-B61E-A0BBC5CFB5C7}" type="parTrans" cxnId="{0809FAEE-28F1-354E-82C5-8FEB453F2F3C}">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9B0AF4B1-5959-7849-8739-E3DCD373BB60}" type="sibTrans" cxnId="{0809FAEE-28F1-354E-82C5-8FEB453F2F3C}">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AAA91126-F9B6-244B-8453-DDD5EF9115E9}">
      <dgm:prSet phldrT="[Text]"/>
      <dgm:spPr>
        <a:solidFill>
          <a:srgbClr val="F29330"/>
        </a:solidFill>
        <a:ln w="79375">
          <a:solidFill>
            <a:schemeClr val="bg1"/>
          </a:solidFill>
        </a:ln>
      </dgm:spPr>
      <dgm:t>
        <a:bodyPr/>
        <a:lstStyle/>
        <a:p>
          <a:r>
            <a:rPr lang="en-GB" dirty="0">
              <a:latin typeface="Lato" panose="020F0502020204030203" pitchFamily="34" charset="0"/>
              <a:ea typeface="Lato" panose="020F0502020204030203" pitchFamily="34" charset="0"/>
              <a:cs typeface="Lato" panose="020F0502020204030203" pitchFamily="34" charset="0"/>
            </a:rPr>
            <a:t>Adoption &amp; spread</a:t>
          </a:r>
        </a:p>
      </dgm:t>
    </dgm:pt>
    <dgm:pt modelId="{B253CF50-0EF3-3D49-8CA9-2CD0D0084347}" type="parTrans" cxnId="{C5036072-CC74-0545-BF5D-025CED775083}">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F21E01E9-AA9E-6544-8B45-A820E176720D}" type="sibTrans" cxnId="{C5036072-CC74-0545-BF5D-025CED775083}">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F27CC1B1-6EC6-804B-88C9-59C5C4749549}" type="pres">
      <dgm:prSet presAssocID="{C2C6CCAA-B100-664B-917F-958C57A42238}" presName="Name0" presStyleCnt="0">
        <dgm:presLayoutVars>
          <dgm:dir/>
          <dgm:resizeHandles val="exact"/>
        </dgm:presLayoutVars>
      </dgm:prSet>
      <dgm:spPr/>
    </dgm:pt>
    <dgm:pt modelId="{77B4AA8C-F71E-BF4F-9A2D-EFBB23BF9855}" type="pres">
      <dgm:prSet presAssocID="{76978981-E8EB-9840-A60E-037DE8D40295}" presName="parTxOnly" presStyleLbl="node1" presStyleIdx="0" presStyleCnt="3" custScaleY="99987">
        <dgm:presLayoutVars>
          <dgm:bulletEnabled val="1"/>
        </dgm:presLayoutVars>
      </dgm:prSet>
      <dgm:spPr/>
    </dgm:pt>
    <dgm:pt modelId="{BC97DDCD-DCF0-B64B-9EC5-6654CF737D89}" type="pres">
      <dgm:prSet presAssocID="{9457B183-A300-E54A-898F-BB5C92A895FE}" presName="parSpace" presStyleCnt="0"/>
      <dgm:spPr/>
    </dgm:pt>
    <dgm:pt modelId="{B0C55800-80D2-6344-8B4F-8516C2896E3A}" type="pres">
      <dgm:prSet presAssocID="{DBE18252-0AA9-0742-9A6D-9F8C5E6D3C25}" presName="parTxOnly" presStyleLbl="node1" presStyleIdx="1" presStyleCnt="3" custScaleY="99987">
        <dgm:presLayoutVars>
          <dgm:bulletEnabled val="1"/>
        </dgm:presLayoutVars>
      </dgm:prSet>
      <dgm:spPr/>
    </dgm:pt>
    <dgm:pt modelId="{C92CD3F1-2314-0B4C-B21F-1155B4D05AA2}" type="pres">
      <dgm:prSet presAssocID="{9B0AF4B1-5959-7849-8739-E3DCD373BB60}" presName="parSpace" presStyleCnt="0"/>
      <dgm:spPr/>
    </dgm:pt>
    <dgm:pt modelId="{8339C8CD-047F-0345-9438-AF673DB7935B}" type="pres">
      <dgm:prSet presAssocID="{AAA91126-F9B6-244B-8453-DDD5EF9115E9}" presName="parTxOnly" presStyleLbl="node1" presStyleIdx="2" presStyleCnt="3" custScaleY="99987" custLinFactNeighborX="37872" custLinFactNeighborY="6482">
        <dgm:presLayoutVars>
          <dgm:bulletEnabled val="1"/>
        </dgm:presLayoutVars>
      </dgm:prSet>
      <dgm:spPr/>
    </dgm:pt>
  </dgm:ptLst>
  <dgm:cxnLst>
    <dgm:cxn modelId="{C5036072-CC74-0545-BF5D-025CED775083}" srcId="{C2C6CCAA-B100-664B-917F-958C57A42238}" destId="{AAA91126-F9B6-244B-8453-DDD5EF9115E9}" srcOrd="2" destOrd="0" parTransId="{B253CF50-0EF3-3D49-8CA9-2CD0D0084347}" sibTransId="{F21E01E9-AA9E-6544-8B45-A820E176720D}"/>
    <dgm:cxn modelId="{EAB3757A-9D5A-3B4F-B679-CDE7865C50D0}" type="presOf" srcId="{C2C6CCAA-B100-664B-917F-958C57A42238}" destId="{F27CC1B1-6EC6-804B-88C9-59C5C4749549}" srcOrd="0" destOrd="0" presId="urn:microsoft.com/office/officeart/2005/8/layout/hChevron3"/>
    <dgm:cxn modelId="{464C1A83-3E44-7343-BF16-83D2284D22B9}" type="presOf" srcId="{DBE18252-0AA9-0742-9A6D-9F8C5E6D3C25}" destId="{B0C55800-80D2-6344-8B4F-8516C2896E3A}" srcOrd="0" destOrd="0" presId="urn:microsoft.com/office/officeart/2005/8/layout/hChevron3"/>
    <dgm:cxn modelId="{AF738284-DB44-7047-9C93-8308230EEF3C}" srcId="{C2C6CCAA-B100-664B-917F-958C57A42238}" destId="{76978981-E8EB-9840-A60E-037DE8D40295}" srcOrd="0" destOrd="0" parTransId="{F7FBF397-58EA-0E40-B925-31650BD08129}" sibTransId="{9457B183-A300-E54A-898F-BB5C92A895FE}"/>
    <dgm:cxn modelId="{3E4C01A3-6E45-1B42-9B0B-9C0DBE77F345}" type="presOf" srcId="{AAA91126-F9B6-244B-8453-DDD5EF9115E9}" destId="{8339C8CD-047F-0345-9438-AF673DB7935B}" srcOrd="0" destOrd="0" presId="urn:microsoft.com/office/officeart/2005/8/layout/hChevron3"/>
    <dgm:cxn modelId="{6C37CDA3-CD47-9A49-9351-C04B10DEC2B0}" type="presOf" srcId="{76978981-E8EB-9840-A60E-037DE8D40295}" destId="{77B4AA8C-F71E-BF4F-9A2D-EFBB23BF9855}" srcOrd="0" destOrd="0" presId="urn:microsoft.com/office/officeart/2005/8/layout/hChevron3"/>
    <dgm:cxn modelId="{0809FAEE-28F1-354E-82C5-8FEB453F2F3C}" srcId="{C2C6CCAA-B100-664B-917F-958C57A42238}" destId="{DBE18252-0AA9-0742-9A6D-9F8C5E6D3C25}" srcOrd="1" destOrd="0" parTransId="{DF9D80EF-8BF4-494D-B61E-A0BBC5CFB5C7}" sibTransId="{9B0AF4B1-5959-7849-8739-E3DCD373BB60}"/>
    <dgm:cxn modelId="{BCF588C8-CFFD-8B42-A26F-3BAD02609524}" type="presParOf" srcId="{F27CC1B1-6EC6-804B-88C9-59C5C4749549}" destId="{77B4AA8C-F71E-BF4F-9A2D-EFBB23BF9855}" srcOrd="0" destOrd="0" presId="urn:microsoft.com/office/officeart/2005/8/layout/hChevron3"/>
    <dgm:cxn modelId="{18B42AEC-4331-8847-AF96-980F31ADFC45}" type="presParOf" srcId="{F27CC1B1-6EC6-804B-88C9-59C5C4749549}" destId="{BC97DDCD-DCF0-B64B-9EC5-6654CF737D89}" srcOrd="1" destOrd="0" presId="urn:microsoft.com/office/officeart/2005/8/layout/hChevron3"/>
    <dgm:cxn modelId="{4199D2D1-3856-C244-8E01-D19121F8F119}" type="presParOf" srcId="{F27CC1B1-6EC6-804B-88C9-59C5C4749549}" destId="{B0C55800-80D2-6344-8B4F-8516C2896E3A}" srcOrd="2" destOrd="0" presId="urn:microsoft.com/office/officeart/2005/8/layout/hChevron3"/>
    <dgm:cxn modelId="{FAD4B779-0C32-1043-B62A-1284EBD5A90F}" type="presParOf" srcId="{F27CC1B1-6EC6-804B-88C9-59C5C4749549}" destId="{C92CD3F1-2314-0B4C-B21F-1155B4D05AA2}" srcOrd="3" destOrd="0" presId="urn:microsoft.com/office/officeart/2005/8/layout/hChevron3"/>
    <dgm:cxn modelId="{62BC363A-E494-B045-82B0-566240044479}" type="presParOf" srcId="{F27CC1B1-6EC6-804B-88C9-59C5C4749549}" destId="{8339C8CD-047F-0345-9438-AF673DB7935B}"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C2C6CCAA-B100-664B-917F-958C57A42238}" type="doc">
      <dgm:prSet loTypeId="urn:microsoft.com/office/officeart/2005/8/layout/hChevron3" loCatId="" qsTypeId="urn:microsoft.com/office/officeart/2005/8/quickstyle/simple2" qsCatId="simple" csTypeId="urn:microsoft.com/office/officeart/2005/8/colors/accent2_2" csCatId="accent2" phldr="1"/>
      <dgm:spPr/>
      <dgm:t>
        <a:bodyPr/>
        <a:lstStyle/>
        <a:p>
          <a:endParaRPr lang="en-GB"/>
        </a:p>
      </dgm:t>
    </dgm:pt>
    <dgm:pt modelId="{76978981-E8EB-9840-A60E-037DE8D40295}">
      <dgm:prSet phldrT="[Text]"/>
      <dgm:spPr>
        <a:solidFill>
          <a:srgbClr val="0070BA"/>
        </a:solidFill>
        <a:ln w="79375">
          <a:solidFill>
            <a:schemeClr val="bg1"/>
          </a:solidFill>
        </a:ln>
      </dgm:spPr>
      <dgm:t>
        <a:bodyPr/>
        <a:lstStyle/>
        <a:p>
          <a:r>
            <a:rPr lang="en-GB" dirty="0">
              <a:latin typeface="Lato" panose="020F0502020204030203" pitchFamily="34" charset="0"/>
              <a:ea typeface="Lato" panose="020F0502020204030203" pitchFamily="34" charset="0"/>
              <a:cs typeface="Lato" panose="020F0502020204030203" pitchFamily="34" charset="0"/>
            </a:rPr>
            <a:t>Discover</a:t>
          </a:r>
        </a:p>
      </dgm:t>
    </dgm:pt>
    <dgm:pt modelId="{F7FBF397-58EA-0E40-B925-31650BD08129}" type="parTrans" cxnId="{AF738284-DB44-7047-9C93-8308230EEF3C}">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9457B183-A300-E54A-898F-BB5C92A895FE}" type="sibTrans" cxnId="{AF738284-DB44-7047-9C93-8308230EEF3C}">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DBE18252-0AA9-0742-9A6D-9F8C5E6D3C25}">
      <dgm:prSet phldrT="[Text]"/>
      <dgm:spPr>
        <a:solidFill>
          <a:srgbClr val="39BBCF"/>
        </a:solidFill>
        <a:ln w="79375">
          <a:solidFill>
            <a:schemeClr val="bg1"/>
          </a:solidFill>
        </a:ln>
      </dgm:spPr>
      <dgm:t>
        <a:bodyPr/>
        <a:lstStyle/>
        <a:p>
          <a:r>
            <a:rPr lang="en-GB" dirty="0">
              <a:latin typeface="Lato" panose="020F0502020204030203" pitchFamily="34" charset="0"/>
              <a:ea typeface="Lato" panose="020F0502020204030203" pitchFamily="34" charset="0"/>
              <a:cs typeface="Lato" panose="020F0502020204030203" pitchFamily="34" charset="0"/>
            </a:rPr>
            <a:t>Develop</a:t>
          </a:r>
        </a:p>
      </dgm:t>
    </dgm:pt>
    <dgm:pt modelId="{DF9D80EF-8BF4-494D-B61E-A0BBC5CFB5C7}" type="parTrans" cxnId="{0809FAEE-28F1-354E-82C5-8FEB453F2F3C}">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9B0AF4B1-5959-7849-8739-E3DCD373BB60}" type="sibTrans" cxnId="{0809FAEE-28F1-354E-82C5-8FEB453F2F3C}">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AAA91126-F9B6-244B-8453-DDD5EF9115E9}">
      <dgm:prSet phldrT="[Text]"/>
      <dgm:spPr>
        <a:solidFill>
          <a:srgbClr val="8CC63F"/>
        </a:solidFill>
        <a:ln w="79375">
          <a:solidFill>
            <a:schemeClr val="bg1"/>
          </a:solidFill>
        </a:ln>
      </dgm:spPr>
      <dgm:t>
        <a:bodyPr/>
        <a:lstStyle/>
        <a:p>
          <a:r>
            <a:rPr lang="en-GB" dirty="0">
              <a:latin typeface="Lato" panose="020F0502020204030203" pitchFamily="34" charset="0"/>
              <a:ea typeface="Lato" panose="020F0502020204030203" pitchFamily="34" charset="0"/>
              <a:cs typeface="Lato" panose="020F0502020204030203" pitchFamily="34" charset="0"/>
            </a:rPr>
            <a:t>Deploy</a:t>
          </a:r>
        </a:p>
      </dgm:t>
    </dgm:pt>
    <dgm:pt modelId="{B253CF50-0EF3-3D49-8CA9-2CD0D0084347}" type="parTrans" cxnId="{C5036072-CC74-0545-BF5D-025CED775083}">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F21E01E9-AA9E-6544-8B45-A820E176720D}" type="sibTrans" cxnId="{C5036072-CC74-0545-BF5D-025CED775083}">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F27CC1B1-6EC6-804B-88C9-59C5C4749549}" type="pres">
      <dgm:prSet presAssocID="{C2C6CCAA-B100-664B-917F-958C57A42238}" presName="Name0" presStyleCnt="0">
        <dgm:presLayoutVars>
          <dgm:dir/>
          <dgm:resizeHandles val="exact"/>
        </dgm:presLayoutVars>
      </dgm:prSet>
      <dgm:spPr/>
    </dgm:pt>
    <dgm:pt modelId="{77B4AA8C-F71E-BF4F-9A2D-EFBB23BF9855}" type="pres">
      <dgm:prSet presAssocID="{76978981-E8EB-9840-A60E-037DE8D40295}" presName="parTxOnly" presStyleLbl="node1" presStyleIdx="0" presStyleCnt="3" custScaleY="99987" custLinFactNeighborX="-572" custLinFactNeighborY="24645">
        <dgm:presLayoutVars>
          <dgm:bulletEnabled val="1"/>
        </dgm:presLayoutVars>
      </dgm:prSet>
      <dgm:spPr/>
    </dgm:pt>
    <dgm:pt modelId="{BC97DDCD-DCF0-B64B-9EC5-6654CF737D89}" type="pres">
      <dgm:prSet presAssocID="{9457B183-A300-E54A-898F-BB5C92A895FE}" presName="parSpace" presStyleCnt="0"/>
      <dgm:spPr/>
    </dgm:pt>
    <dgm:pt modelId="{B0C55800-80D2-6344-8B4F-8516C2896E3A}" type="pres">
      <dgm:prSet presAssocID="{DBE18252-0AA9-0742-9A6D-9F8C5E6D3C25}" presName="parTxOnly" presStyleLbl="node1" presStyleIdx="1" presStyleCnt="3" custScaleY="99987">
        <dgm:presLayoutVars>
          <dgm:bulletEnabled val="1"/>
        </dgm:presLayoutVars>
      </dgm:prSet>
      <dgm:spPr/>
    </dgm:pt>
    <dgm:pt modelId="{C92CD3F1-2314-0B4C-B21F-1155B4D05AA2}" type="pres">
      <dgm:prSet presAssocID="{9B0AF4B1-5959-7849-8739-E3DCD373BB60}" presName="parSpace" presStyleCnt="0"/>
      <dgm:spPr/>
    </dgm:pt>
    <dgm:pt modelId="{8339C8CD-047F-0345-9438-AF673DB7935B}" type="pres">
      <dgm:prSet presAssocID="{AAA91126-F9B6-244B-8453-DDD5EF9115E9}" presName="parTxOnly" presStyleLbl="node1" presStyleIdx="2" presStyleCnt="3" custScaleY="99987" custLinFactNeighborX="37872" custLinFactNeighborY="6482">
        <dgm:presLayoutVars>
          <dgm:bulletEnabled val="1"/>
        </dgm:presLayoutVars>
      </dgm:prSet>
      <dgm:spPr/>
    </dgm:pt>
  </dgm:ptLst>
  <dgm:cxnLst>
    <dgm:cxn modelId="{C5036072-CC74-0545-BF5D-025CED775083}" srcId="{C2C6CCAA-B100-664B-917F-958C57A42238}" destId="{AAA91126-F9B6-244B-8453-DDD5EF9115E9}" srcOrd="2" destOrd="0" parTransId="{B253CF50-0EF3-3D49-8CA9-2CD0D0084347}" sibTransId="{F21E01E9-AA9E-6544-8B45-A820E176720D}"/>
    <dgm:cxn modelId="{EAB3757A-9D5A-3B4F-B679-CDE7865C50D0}" type="presOf" srcId="{C2C6CCAA-B100-664B-917F-958C57A42238}" destId="{F27CC1B1-6EC6-804B-88C9-59C5C4749549}" srcOrd="0" destOrd="0" presId="urn:microsoft.com/office/officeart/2005/8/layout/hChevron3"/>
    <dgm:cxn modelId="{464C1A83-3E44-7343-BF16-83D2284D22B9}" type="presOf" srcId="{DBE18252-0AA9-0742-9A6D-9F8C5E6D3C25}" destId="{B0C55800-80D2-6344-8B4F-8516C2896E3A}" srcOrd="0" destOrd="0" presId="urn:microsoft.com/office/officeart/2005/8/layout/hChevron3"/>
    <dgm:cxn modelId="{AF738284-DB44-7047-9C93-8308230EEF3C}" srcId="{C2C6CCAA-B100-664B-917F-958C57A42238}" destId="{76978981-E8EB-9840-A60E-037DE8D40295}" srcOrd="0" destOrd="0" parTransId="{F7FBF397-58EA-0E40-B925-31650BD08129}" sibTransId="{9457B183-A300-E54A-898F-BB5C92A895FE}"/>
    <dgm:cxn modelId="{3E4C01A3-6E45-1B42-9B0B-9C0DBE77F345}" type="presOf" srcId="{AAA91126-F9B6-244B-8453-DDD5EF9115E9}" destId="{8339C8CD-047F-0345-9438-AF673DB7935B}" srcOrd="0" destOrd="0" presId="urn:microsoft.com/office/officeart/2005/8/layout/hChevron3"/>
    <dgm:cxn modelId="{6C37CDA3-CD47-9A49-9351-C04B10DEC2B0}" type="presOf" srcId="{76978981-E8EB-9840-A60E-037DE8D40295}" destId="{77B4AA8C-F71E-BF4F-9A2D-EFBB23BF9855}" srcOrd="0" destOrd="0" presId="urn:microsoft.com/office/officeart/2005/8/layout/hChevron3"/>
    <dgm:cxn modelId="{0809FAEE-28F1-354E-82C5-8FEB453F2F3C}" srcId="{C2C6CCAA-B100-664B-917F-958C57A42238}" destId="{DBE18252-0AA9-0742-9A6D-9F8C5E6D3C25}" srcOrd="1" destOrd="0" parTransId="{DF9D80EF-8BF4-494D-B61E-A0BBC5CFB5C7}" sibTransId="{9B0AF4B1-5959-7849-8739-E3DCD373BB60}"/>
    <dgm:cxn modelId="{BCF588C8-CFFD-8B42-A26F-3BAD02609524}" type="presParOf" srcId="{F27CC1B1-6EC6-804B-88C9-59C5C4749549}" destId="{77B4AA8C-F71E-BF4F-9A2D-EFBB23BF9855}" srcOrd="0" destOrd="0" presId="urn:microsoft.com/office/officeart/2005/8/layout/hChevron3"/>
    <dgm:cxn modelId="{18B42AEC-4331-8847-AF96-980F31ADFC45}" type="presParOf" srcId="{F27CC1B1-6EC6-804B-88C9-59C5C4749549}" destId="{BC97DDCD-DCF0-B64B-9EC5-6654CF737D89}" srcOrd="1" destOrd="0" presId="urn:microsoft.com/office/officeart/2005/8/layout/hChevron3"/>
    <dgm:cxn modelId="{4199D2D1-3856-C244-8E01-D19121F8F119}" type="presParOf" srcId="{F27CC1B1-6EC6-804B-88C9-59C5C4749549}" destId="{B0C55800-80D2-6344-8B4F-8516C2896E3A}" srcOrd="2" destOrd="0" presId="urn:microsoft.com/office/officeart/2005/8/layout/hChevron3"/>
    <dgm:cxn modelId="{FAD4B779-0C32-1043-B62A-1284EBD5A90F}" type="presParOf" srcId="{F27CC1B1-6EC6-804B-88C9-59C5C4749549}" destId="{C92CD3F1-2314-0B4C-B21F-1155B4D05AA2}" srcOrd="3" destOrd="0" presId="urn:microsoft.com/office/officeart/2005/8/layout/hChevron3"/>
    <dgm:cxn modelId="{62BC363A-E494-B045-82B0-566240044479}" type="presParOf" srcId="{F27CC1B1-6EC6-804B-88C9-59C5C4749549}" destId="{8339C8CD-047F-0345-9438-AF673DB7935B}"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01467-293C-4822-87EB-3D6A21129CB0}">
      <dsp:nvSpPr>
        <dsp:cNvPr id="0" name=""/>
        <dsp:cNvSpPr/>
      </dsp:nvSpPr>
      <dsp:spPr>
        <a:xfrm>
          <a:off x="0" y="0"/>
          <a:ext cx="834323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4CE821-F6E2-407E-8EAE-191CC7B87E4C}">
      <dsp:nvSpPr>
        <dsp:cNvPr id="0" name=""/>
        <dsp:cNvSpPr/>
      </dsp:nvSpPr>
      <dsp:spPr>
        <a:xfrm>
          <a:off x="0" y="0"/>
          <a:ext cx="8343239" cy="106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Measure care against standards </a:t>
          </a:r>
          <a:endParaRPr lang="en-US" sz="3200" kern="1200"/>
        </a:p>
      </dsp:txBody>
      <dsp:txXfrm>
        <a:off x="0" y="0"/>
        <a:ext cx="8343239" cy="1062812"/>
      </dsp:txXfrm>
    </dsp:sp>
    <dsp:sp modelId="{9BE254E0-F5B9-4F33-B152-62978AA19572}">
      <dsp:nvSpPr>
        <dsp:cNvPr id="0" name=""/>
        <dsp:cNvSpPr/>
      </dsp:nvSpPr>
      <dsp:spPr>
        <a:xfrm>
          <a:off x="0" y="1062812"/>
          <a:ext cx="834323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6D820-0B77-451F-9964-C8875CBCE50E}">
      <dsp:nvSpPr>
        <dsp:cNvPr id="0" name=""/>
        <dsp:cNvSpPr/>
      </dsp:nvSpPr>
      <dsp:spPr>
        <a:xfrm>
          <a:off x="0" y="1062812"/>
          <a:ext cx="8343239" cy="106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Tools to understand the cause of a problem</a:t>
          </a:r>
          <a:endParaRPr lang="en-US" sz="3200" kern="1200"/>
        </a:p>
      </dsp:txBody>
      <dsp:txXfrm>
        <a:off x="0" y="1062812"/>
        <a:ext cx="8343239" cy="1062812"/>
      </dsp:txXfrm>
    </dsp:sp>
    <dsp:sp modelId="{D9E46E28-AF8E-4EA3-A716-14E0BC8A12D5}">
      <dsp:nvSpPr>
        <dsp:cNvPr id="0" name=""/>
        <dsp:cNvSpPr/>
      </dsp:nvSpPr>
      <dsp:spPr>
        <a:xfrm>
          <a:off x="0" y="2125625"/>
          <a:ext cx="834323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39C79-C53D-4559-A591-73CC715AFCB3}">
      <dsp:nvSpPr>
        <dsp:cNvPr id="0" name=""/>
        <dsp:cNvSpPr/>
      </dsp:nvSpPr>
      <dsp:spPr>
        <a:xfrm>
          <a:off x="0" y="2125625"/>
          <a:ext cx="8343239" cy="106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dirty="0"/>
            <a:t>Tools to plan and test improvement projects</a:t>
          </a:r>
          <a:endParaRPr lang="en-US" sz="3200" kern="1200" dirty="0"/>
        </a:p>
      </dsp:txBody>
      <dsp:txXfrm>
        <a:off x="0" y="2125625"/>
        <a:ext cx="8343239" cy="1062812"/>
      </dsp:txXfrm>
    </dsp:sp>
    <dsp:sp modelId="{279F3120-21B3-4D26-BF56-0804C82D5F9E}">
      <dsp:nvSpPr>
        <dsp:cNvPr id="0" name=""/>
        <dsp:cNvSpPr/>
      </dsp:nvSpPr>
      <dsp:spPr>
        <a:xfrm>
          <a:off x="0" y="3188438"/>
          <a:ext cx="834323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8E3F53-DAA7-4282-9EC9-865CC4C1814B}">
      <dsp:nvSpPr>
        <dsp:cNvPr id="0" name=""/>
        <dsp:cNvSpPr/>
      </dsp:nvSpPr>
      <dsp:spPr>
        <a:xfrm>
          <a:off x="0" y="3188438"/>
          <a:ext cx="8343239" cy="106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Tools to promote change in practice </a:t>
          </a:r>
          <a:endParaRPr lang="en-US" sz="3200" kern="1200"/>
        </a:p>
      </dsp:txBody>
      <dsp:txXfrm>
        <a:off x="0" y="3188438"/>
        <a:ext cx="8343239" cy="1062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F4761-8D37-41A3-8ADD-47BA3EA4AC4C}">
      <dsp:nvSpPr>
        <dsp:cNvPr id="0" name=""/>
        <dsp:cNvSpPr/>
      </dsp:nvSpPr>
      <dsp:spPr>
        <a:xfrm>
          <a:off x="0" y="69623"/>
          <a:ext cx="6263640" cy="10108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Involvement at each step e.g. help to design a survey </a:t>
          </a:r>
          <a:endParaRPr lang="en-US" sz="2700" kern="1200" dirty="0"/>
        </a:p>
      </dsp:txBody>
      <dsp:txXfrm>
        <a:off x="49347" y="118970"/>
        <a:ext cx="6164946" cy="912186"/>
      </dsp:txXfrm>
    </dsp:sp>
    <dsp:sp modelId="{8897FDDC-E3AF-4581-8A5A-94F36F13DF75}">
      <dsp:nvSpPr>
        <dsp:cNvPr id="0" name=""/>
        <dsp:cNvSpPr/>
      </dsp:nvSpPr>
      <dsp:spPr>
        <a:xfrm>
          <a:off x="0" y="1158263"/>
          <a:ext cx="6263640" cy="10108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Shadow a patient from admission to discharge</a:t>
          </a:r>
          <a:endParaRPr lang="en-US" sz="2700" kern="1200"/>
        </a:p>
      </dsp:txBody>
      <dsp:txXfrm>
        <a:off x="49347" y="1207610"/>
        <a:ext cx="6164946" cy="912186"/>
      </dsp:txXfrm>
    </dsp:sp>
    <dsp:sp modelId="{16515712-9B8C-4FAE-95E4-E8820986B22A}">
      <dsp:nvSpPr>
        <dsp:cNvPr id="0" name=""/>
        <dsp:cNvSpPr/>
      </dsp:nvSpPr>
      <dsp:spPr>
        <a:xfrm>
          <a:off x="0" y="2246903"/>
          <a:ext cx="6263640" cy="10108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Patient led assessments of the environment</a:t>
          </a:r>
          <a:endParaRPr lang="en-US" sz="2700" kern="1200" dirty="0"/>
        </a:p>
      </dsp:txBody>
      <dsp:txXfrm>
        <a:off x="49347" y="2296250"/>
        <a:ext cx="6164946" cy="912186"/>
      </dsp:txXfrm>
    </dsp:sp>
    <dsp:sp modelId="{94C512F9-A2A9-4F4E-9AFA-C4F7BC5AEE3F}">
      <dsp:nvSpPr>
        <dsp:cNvPr id="0" name=""/>
        <dsp:cNvSpPr/>
      </dsp:nvSpPr>
      <dsp:spPr>
        <a:xfrm>
          <a:off x="0" y="3335544"/>
          <a:ext cx="6263640" cy="10108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Review of patient materials and information</a:t>
          </a:r>
          <a:endParaRPr lang="en-US" sz="2700" kern="1200"/>
        </a:p>
      </dsp:txBody>
      <dsp:txXfrm>
        <a:off x="49347" y="3384891"/>
        <a:ext cx="6164946" cy="912186"/>
      </dsp:txXfrm>
    </dsp:sp>
    <dsp:sp modelId="{A91C7019-B182-439E-94C4-9B047418D129}">
      <dsp:nvSpPr>
        <dsp:cNvPr id="0" name=""/>
        <dsp:cNvSpPr/>
      </dsp:nvSpPr>
      <dsp:spPr>
        <a:xfrm>
          <a:off x="0" y="4424184"/>
          <a:ext cx="6263640" cy="10108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Patient representation in quality improvement groups </a:t>
          </a:r>
          <a:endParaRPr lang="en-US" sz="2700" kern="1200"/>
        </a:p>
      </dsp:txBody>
      <dsp:txXfrm>
        <a:off x="49347" y="4473531"/>
        <a:ext cx="6164946" cy="912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8C0DD-28E8-452F-A94D-ADEBBBD590F9}">
      <dsp:nvSpPr>
        <dsp:cNvPr id="0" name=""/>
        <dsp:cNvSpPr/>
      </dsp:nvSpPr>
      <dsp:spPr>
        <a:xfrm>
          <a:off x="1963115" y="29311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5AD461-09BB-49E4-A33C-2AA2A2DD6D45}">
      <dsp:nvSpPr>
        <dsp:cNvPr id="0" name=""/>
        <dsp:cNvSpPr/>
      </dsp:nvSpPr>
      <dsp:spPr>
        <a:xfrm>
          <a:off x="559115" y="196701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b="1"/>
          </a:pPr>
          <a:r>
            <a:rPr lang="en-GB" sz="2700" kern="1200"/>
            <a:t>Clinical staff</a:t>
          </a:r>
          <a:endParaRPr lang="en-US" sz="2700" kern="1200"/>
        </a:p>
      </dsp:txBody>
      <dsp:txXfrm>
        <a:off x="559115" y="1967013"/>
        <a:ext cx="4320000" cy="648000"/>
      </dsp:txXfrm>
    </dsp:sp>
    <dsp:sp modelId="{EE5326F4-E3C3-42F5-A00C-30D010262897}">
      <dsp:nvSpPr>
        <dsp:cNvPr id="0" name=""/>
        <dsp:cNvSpPr/>
      </dsp:nvSpPr>
      <dsp:spPr>
        <a:xfrm>
          <a:off x="559115" y="2690316"/>
          <a:ext cx="4320000" cy="136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Find out who your R&amp;D Divisional Lead is</a:t>
          </a:r>
          <a:endParaRPr lang="en-US" sz="1700" kern="1200"/>
        </a:p>
        <a:p>
          <a:pPr marL="0" lvl="0" indent="0" algn="ctr" defTabSz="755650">
            <a:lnSpc>
              <a:spcPct val="90000"/>
            </a:lnSpc>
            <a:spcBef>
              <a:spcPct val="0"/>
            </a:spcBef>
            <a:spcAft>
              <a:spcPct val="35000"/>
            </a:spcAft>
            <a:buNone/>
          </a:pPr>
          <a:r>
            <a:rPr lang="en-GB" sz="1700" kern="1200"/>
            <a:t>Work out who is doing research in your specialist area</a:t>
          </a:r>
          <a:endParaRPr lang="en-US" sz="1700" kern="1200"/>
        </a:p>
      </dsp:txBody>
      <dsp:txXfrm>
        <a:off x="559115" y="2690316"/>
        <a:ext cx="4320000" cy="1367907"/>
      </dsp:txXfrm>
    </dsp:sp>
    <dsp:sp modelId="{9E549941-2DB1-4FC1-BBC8-70F3C6972CB8}">
      <dsp:nvSpPr>
        <dsp:cNvPr id="0" name=""/>
        <dsp:cNvSpPr/>
      </dsp:nvSpPr>
      <dsp:spPr>
        <a:xfrm>
          <a:off x="7039115" y="29311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FA83A0-4DF0-43E2-B83F-51687768407A}">
      <dsp:nvSpPr>
        <dsp:cNvPr id="0" name=""/>
        <dsp:cNvSpPr/>
      </dsp:nvSpPr>
      <dsp:spPr>
        <a:xfrm>
          <a:off x="5635115" y="196701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b="1"/>
          </a:pPr>
          <a:r>
            <a:rPr lang="en-GB" sz="2700" kern="1200" dirty="0"/>
            <a:t>Opportunities for AHPs</a:t>
          </a:r>
          <a:endParaRPr lang="en-US" sz="2700" kern="1200" dirty="0"/>
        </a:p>
      </dsp:txBody>
      <dsp:txXfrm>
        <a:off x="5635115" y="1967013"/>
        <a:ext cx="4320000" cy="648000"/>
      </dsp:txXfrm>
    </dsp:sp>
    <dsp:sp modelId="{284E9E16-8A68-4E7F-A0D6-EA47BBDD9E81}">
      <dsp:nvSpPr>
        <dsp:cNvPr id="0" name=""/>
        <dsp:cNvSpPr/>
      </dsp:nvSpPr>
      <dsp:spPr>
        <a:xfrm>
          <a:off x="5635115" y="2690316"/>
          <a:ext cx="4320000" cy="136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r>
            <a:rPr lang="en-GB" sz="1700" kern="1200" dirty="0"/>
            <a:t>CRF Fellowships</a:t>
          </a:r>
          <a:endParaRPr lang="en-US" sz="1700" kern="1200" dirty="0"/>
        </a:p>
        <a:p>
          <a:pPr marL="0" lvl="0" indent="0" algn="ctr" defTabSz="755650">
            <a:lnSpc>
              <a:spcPct val="90000"/>
            </a:lnSpc>
            <a:spcBef>
              <a:spcPct val="0"/>
            </a:spcBef>
            <a:spcAft>
              <a:spcPct val="35000"/>
            </a:spcAft>
            <a:buNone/>
          </a:pPr>
          <a:r>
            <a:rPr lang="en-GB" sz="1700" kern="1200" dirty="0"/>
            <a:t>BRC fellowships</a:t>
          </a:r>
        </a:p>
        <a:p>
          <a:pPr marL="0" lvl="0" indent="0" algn="ctr" defTabSz="755650">
            <a:lnSpc>
              <a:spcPct val="90000"/>
            </a:lnSpc>
            <a:spcBef>
              <a:spcPct val="0"/>
            </a:spcBef>
            <a:spcAft>
              <a:spcPct val="35000"/>
            </a:spcAft>
            <a:buNone/>
          </a:pPr>
          <a:r>
            <a:rPr lang="en-GB" sz="1700" kern="1200" dirty="0"/>
            <a:t>NIHR Integrated Academic Training Schemes</a:t>
          </a:r>
          <a:endParaRPr lang="en-US" sz="1700" kern="1200" dirty="0"/>
        </a:p>
      </dsp:txBody>
      <dsp:txXfrm>
        <a:off x="5635115" y="2690316"/>
        <a:ext cx="4320000" cy="13679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05F21-9140-2F4A-B67F-B063834940AF}">
      <dsp:nvSpPr>
        <dsp:cNvPr id="0" name=""/>
        <dsp:cNvSpPr/>
      </dsp:nvSpPr>
      <dsp:spPr>
        <a:xfrm>
          <a:off x="1525679" y="70921"/>
          <a:ext cx="2926758" cy="2926916"/>
        </a:xfrm>
        <a:prstGeom prst="ellipse">
          <a:avLst/>
        </a:prstGeom>
        <a:solidFill>
          <a:srgbClr val="E75D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panose="020F0502020204030203" pitchFamily="34" charset="77"/>
              <a:cs typeface="Arial" panose="020B0604020202020204" pitchFamily="34" charset="0"/>
            </a:rPr>
            <a:t> ARC Wessex </a:t>
          </a:r>
        </a:p>
        <a:p>
          <a:pPr marL="0" lvl="0" indent="0" algn="ctr" defTabSz="533400">
            <a:lnSpc>
              <a:spcPct val="90000"/>
            </a:lnSpc>
            <a:spcBef>
              <a:spcPct val="0"/>
            </a:spcBef>
            <a:spcAft>
              <a:spcPct val="35000"/>
            </a:spcAft>
            <a:buNone/>
          </a:pPr>
          <a:r>
            <a:rPr lang="en-GB" sz="1200" kern="1200" dirty="0">
              <a:latin typeface="Lato" panose="020F0502020204030203" pitchFamily="34" charset="77"/>
              <a:cs typeface="Arial" panose="020B0604020202020204" pitchFamily="34" charset="0"/>
            </a:rPr>
            <a:t>Research programme</a:t>
          </a:r>
        </a:p>
      </dsp:txBody>
      <dsp:txXfrm>
        <a:off x="1954293" y="499558"/>
        <a:ext cx="2069530" cy="2069642"/>
      </dsp:txXfrm>
    </dsp:sp>
    <dsp:sp modelId="{075E195F-F34A-CF48-A034-7B2D8518ACB6}">
      <dsp:nvSpPr>
        <dsp:cNvPr id="0" name=""/>
        <dsp:cNvSpPr/>
      </dsp:nvSpPr>
      <dsp:spPr>
        <a:xfrm>
          <a:off x="3874966" y="1431087"/>
          <a:ext cx="325395" cy="325746"/>
        </a:xfrm>
        <a:prstGeom prst="ellipse">
          <a:avLst/>
        </a:prstGeom>
        <a:solidFill>
          <a:srgbClr val="6667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17E7A-88D8-C648-BC94-02C17848FF04}">
      <dsp:nvSpPr>
        <dsp:cNvPr id="0" name=""/>
        <dsp:cNvSpPr/>
      </dsp:nvSpPr>
      <dsp:spPr>
        <a:xfrm>
          <a:off x="2305915" y="2792207"/>
          <a:ext cx="235941" cy="235795"/>
        </a:xfrm>
        <a:prstGeom prst="ellipse">
          <a:avLst/>
        </a:prstGeom>
        <a:solidFill>
          <a:srgbClr val="FED5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C8A8C-99DC-A047-951D-D3273D2E8171}">
      <dsp:nvSpPr>
        <dsp:cNvPr id="0" name=""/>
        <dsp:cNvSpPr/>
      </dsp:nvSpPr>
      <dsp:spPr>
        <a:xfrm>
          <a:off x="4982192" y="1545423"/>
          <a:ext cx="235941" cy="235795"/>
        </a:xfrm>
        <a:prstGeom prst="ellipse">
          <a:avLst/>
        </a:prstGeom>
        <a:solidFill>
          <a:srgbClr val="6569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63FD85-2F83-2A4E-AF73-603DC661D646}">
      <dsp:nvSpPr>
        <dsp:cNvPr id="0" name=""/>
        <dsp:cNvSpPr/>
      </dsp:nvSpPr>
      <dsp:spPr>
        <a:xfrm>
          <a:off x="3393769" y="3042849"/>
          <a:ext cx="325395" cy="325746"/>
        </a:xfrm>
        <a:prstGeom prst="ellipse">
          <a:avLst/>
        </a:prstGeom>
        <a:solidFill>
          <a:srgbClr val="FED5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BCC31F-9394-1D49-949D-2B1FB5092AF4}">
      <dsp:nvSpPr>
        <dsp:cNvPr id="0" name=""/>
        <dsp:cNvSpPr/>
      </dsp:nvSpPr>
      <dsp:spPr>
        <a:xfrm>
          <a:off x="3644542" y="322473"/>
          <a:ext cx="235941" cy="235795"/>
        </a:xfrm>
        <a:prstGeom prst="ellipse">
          <a:avLst/>
        </a:prstGeom>
        <a:solidFill>
          <a:srgbClr val="2EA9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01607-DC36-2C4B-8927-6902BAEAA227}">
      <dsp:nvSpPr>
        <dsp:cNvPr id="0" name=""/>
        <dsp:cNvSpPr/>
      </dsp:nvSpPr>
      <dsp:spPr>
        <a:xfrm>
          <a:off x="1629309" y="1761695"/>
          <a:ext cx="235941" cy="235795"/>
        </a:xfrm>
        <a:prstGeom prst="ellipse">
          <a:avLst/>
        </a:prstGeom>
        <a:solidFill>
          <a:srgbClr val="46A8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2CFA7B-92CA-8B49-80EE-E7E5F8229FDD}">
      <dsp:nvSpPr>
        <dsp:cNvPr id="0" name=""/>
        <dsp:cNvSpPr/>
      </dsp:nvSpPr>
      <dsp:spPr>
        <a:xfrm>
          <a:off x="1216249" y="65659"/>
          <a:ext cx="1423173" cy="1422992"/>
        </a:xfrm>
        <a:prstGeom prst="ellipse">
          <a:avLst/>
        </a:prstGeom>
        <a:solidFill>
          <a:srgbClr val="46A8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Ageing &amp; </a:t>
          </a:r>
          <a:r>
            <a:rPr lang="en-GB" sz="900" kern="1200" dirty="0">
              <a:latin typeface="Lato" panose="020F0502020204030203" pitchFamily="34" charset="77"/>
              <a:cs typeface="Arial" panose="020B0604020202020204" pitchFamily="34" charset="0"/>
            </a:rPr>
            <a:t>Dementia</a:t>
          </a:r>
        </a:p>
      </dsp:txBody>
      <dsp:txXfrm>
        <a:off x="1424668" y="274051"/>
        <a:ext cx="1006335" cy="1006208"/>
      </dsp:txXfrm>
    </dsp:sp>
    <dsp:sp modelId="{A8D8FD55-A29A-1C4D-89B1-CCFA474E2A31}">
      <dsp:nvSpPr>
        <dsp:cNvPr id="0" name=""/>
        <dsp:cNvSpPr/>
      </dsp:nvSpPr>
      <dsp:spPr>
        <a:xfrm>
          <a:off x="4060971" y="0"/>
          <a:ext cx="325395" cy="325746"/>
        </a:xfrm>
        <a:prstGeom prst="ellipse">
          <a:avLst/>
        </a:prstGeom>
        <a:solidFill>
          <a:srgbClr val="2EA9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DFE70A-5ECE-3C44-B0D5-5657E8C75FAC}">
      <dsp:nvSpPr>
        <dsp:cNvPr id="0" name=""/>
        <dsp:cNvSpPr/>
      </dsp:nvSpPr>
      <dsp:spPr>
        <a:xfrm>
          <a:off x="1824591" y="1819145"/>
          <a:ext cx="588353" cy="588614"/>
        </a:xfrm>
        <a:prstGeom prst="ellipse">
          <a:avLst/>
        </a:prstGeom>
        <a:solidFill>
          <a:srgbClr val="46A8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7D30E5-2588-FD41-911A-227941C98E36}">
      <dsp:nvSpPr>
        <dsp:cNvPr id="0" name=""/>
        <dsp:cNvSpPr/>
      </dsp:nvSpPr>
      <dsp:spPr>
        <a:xfrm>
          <a:off x="3986861" y="-34896"/>
          <a:ext cx="1423173" cy="1422992"/>
        </a:xfrm>
        <a:prstGeom prst="ellipse">
          <a:avLst/>
        </a:prstGeom>
        <a:solidFill>
          <a:srgbClr val="35A9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Lato" panose="020F0502020204030203" pitchFamily="34" charset="77"/>
              <a:cs typeface="Arial" panose="020B0604020202020204" pitchFamily="34" charset="0"/>
            </a:rPr>
            <a:t>Long-term</a:t>
          </a:r>
          <a:r>
            <a:rPr lang="en-GB" sz="900" kern="1200" dirty="0">
              <a:latin typeface="Arial" panose="020B0604020202020204" pitchFamily="34" charset="0"/>
              <a:cs typeface="Arial" panose="020B0604020202020204" pitchFamily="34" charset="0"/>
            </a:rPr>
            <a:t> Conditions</a:t>
          </a:r>
        </a:p>
      </dsp:txBody>
      <dsp:txXfrm>
        <a:off x="4195280" y="173496"/>
        <a:ext cx="1006335" cy="1006208"/>
      </dsp:txXfrm>
    </dsp:sp>
    <dsp:sp modelId="{DE5C3012-475D-F941-9C58-090E41679416}">
      <dsp:nvSpPr>
        <dsp:cNvPr id="0" name=""/>
        <dsp:cNvSpPr/>
      </dsp:nvSpPr>
      <dsp:spPr>
        <a:xfrm>
          <a:off x="3568657" y="713569"/>
          <a:ext cx="325395" cy="325746"/>
        </a:xfrm>
        <a:prstGeom prst="ellipse">
          <a:avLst/>
        </a:prstGeom>
        <a:solidFill>
          <a:srgbClr val="35A9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A1541-6993-2B49-BC9B-E5EE21833866}">
      <dsp:nvSpPr>
        <dsp:cNvPr id="0" name=""/>
        <dsp:cNvSpPr/>
      </dsp:nvSpPr>
      <dsp:spPr>
        <a:xfrm>
          <a:off x="1404178" y="1511807"/>
          <a:ext cx="235941" cy="235795"/>
        </a:xfrm>
        <a:prstGeom prst="ellipse">
          <a:avLst/>
        </a:prstGeom>
        <a:solidFill>
          <a:srgbClr val="46A8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F7DC3-84DF-0F46-934B-57E674E7101C}">
      <dsp:nvSpPr>
        <dsp:cNvPr id="0" name=""/>
        <dsp:cNvSpPr/>
      </dsp:nvSpPr>
      <dsp:spPr>
        <a:xfrm>
          <a:off x="2936985" y="2374170"/>
          <a:ext cx="235941" cy="235795"/>
        </a:xfrm>
        <a:prstGeom prst="ellipse">
          <a:avLst/>
        </a:prstGeom>
        <a:solidFill>
          <a:srgbClr val="FED5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0C324B-3D05-A048-B7DC-6886F6955C3F}">
      <dsp:nvSpPr>
        <dsp:cNvPr id="0" name=""/>
        <dsp:cNvSpPr/>
      </dsp:nvSpPr>
      <dsp:spPr>
        <a:xfrm>
          <a:off x="3580602" y="1613627"/>
          <a:ext cx="1423173" cy="1422992"/>
        </a:xfrm>
        <a:prstGeom prst="ellipse">
          <a:avLst/>
        </a:prstGeom>
        <a:solidFill>
          <a:srgbClr val="6569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Healthy </a:t>
          </a:r>
          <a:r>
            <a:rPr lang="en-GB" sz="900" kern="1200" dirty="0">
              <a:latin typeface="Lato" panose="020F0502020204030203" pitchFamily="34" charset="77"/>
              <a:cs typeface="Arial" panose="020B0604020202020204" pitchFamily="34" charset="0"/>
            </a:rPr>
            <a:t>Communities</a:t>
          </a:r>
        </a:p>
      </dsp:txBody>
      <dsp:txXfrm>
        <a:off x="3789021" y="1822019"/>
        <a:ext cx="1006335" cy="1006208"/>
      </dsp:txXfrm>
    </dsp:sp>
    <dsp:sp modelId="{D38D1D48-B184-5645-A0A3-AE2732E9AEDB}">
      <dsp:nvSpPr>
        <dsp:cNvPr id="0" name=""/>
        <dsp:cNvSpPr/>
      </dsp:nvSpPr>
      <dsp:spPr>
        <a:xfrm>
          <a:off x="4857448" y="2066045"/>
          <a:ext cx="235941" cy="235795"/>
        </a:xfrm>
        <a:prstGeom prst="ellipse">
          <a:avLst/>
        </a:prstGeom>
        <a:solidFill>
          <a:srgbClr val="6569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CDA902-E8B5-9E40-B672-6F546F25DF33}">
      <dsp:nvSpPr>
        <dsp:cNvPr id="0" name=""/>
        <dsp:cNvSpPr/>
      </dsp:nvSpPr>
      <dsp:spPr>
        <a:xfrm>
          <a:off x="1420320" y="2279836"/>
          <a:ext cx="1423173" cy="1422992"/>
        </a:xfrm>
        <a:prstGeom prst="ellipse">
          <a:avLst/>
        </a:prstGeom>
        <a:solidFill>
          <a:srgbClr val="FED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lumMod val="65000"/>
                  <a:lumOff val="35000"/>
                </a:schemeClr>
              </a:solidFill>
              <a:latin typeface="Arial" panose="020B0604020202020204" pitchFamily="34" charset="0"/>
              <a:cs typeface="Arial" panose="020B0604020202020204" pitchFamily="34" charset="0"/>
            </a:rPr>
            <a:t>Workforce &amp; Health Systems</a:t>
          </a:r>
        </a:p>
      </dsp:txBody>
      <dsp:txXfrm>
        <a:off x="1628739" y="2488228"/>
        <a:ext cx="1006335" cy="1006208"/>
      </dsp:txXfrm>
    </dsp:sp>
    <dsp:sp modelId="{D8E95632-06CC-F246-AF98-CC4229D7227D}">
      <dsp:nvSpPr>
        <dsp:cNvPr id="0" name=""/>
        <dsp:cNvSpPr/>
      </dsp:nvSpPr>
      <dsp:spPr>
        <a:xfrm>
          <a:off x="2840236" y="3085641"/>
          <a:ext cx="235941" cy="235795"/>
        </a:xfrm>
        <a:prstGeom prst="ellipse">
          <a:avLst/>
        </a:prstGeom>
        <a:solidFill>
          <a:srgbClr val="FED5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761A2-180B-B642-9A3B-E3500F4E6DCA}">
      <dsp:nvSpPr>
        <dsp:cNvPr id="0" name=""/>
        <dsp:cNvSpPr/>
      </dsp:nvSpPr>
      <dsp:spPr>
        <a:xfrm>
          <a:off x="1219581" y="250307"/>
          <a:ext cx="2536169" cy="2536169"/>
        </a:xfrm>
        <a:prstGeom prst="blockArc">
          <a:avLst>
            <a:gd name="adj1" fmla="val 13800000"/>
            <a:gd name="adj2" fmla="val 162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1535C13E-FCAF-0D40-995C-557B5ED479DC}">
      <dsp:nvSpPr>
        <dsp:cNvPr id="0" name=""/>
        <dsp:cNvSpPr/>
      </dsp:nvSpPr>
      <dsp:spPr>
        <a:xfrm>
          <a:off x="1219581" y="250307"/>
          <a:ext cx="2536169" cy="2536169"/>
        </a:xfrm>
        <a:prstGeom prst="blockArc">
          <a:avLst>
            <a:gd name="adj1" fmla="val 11400000"/>
            <a:gd name="adj2" fmla="val 138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17347F39-15E9-5040-9666-A95871DDC2D9}">
      <dsp:nvSpPr>
        <dsp:cNvPr id="0" name=""/>
        <dsp:cNvSpPr/>
      </dsp:nvSpPr>
      <dsp:spPr>
        <a:xfrm>
          <a:off x="1219581" y="250307"/>
          <a:ext cx="2536169" cy="2536169"/>
        </a:xfrm>
        <a:prstGeom prst="blockArc">
          <a:avLst>
            <a:gd name="adj1" fmla="val 9000000"/>
            <a:gd name="adj2" fmla="val 114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4A0B3F6C-40C8-4341-8C41-605D30853F0E}">
      <dsp:nvSpPr>
        <dsp:cNvPr id="0" name=""/>
        <dsp:cNvSpPr/>
      </dsp:nvSpPr>
      <dsp:spPr>
        <a:xfrm>
          <a:off x="1219581" y="250307"/>
          <a:ext cx="2536169" cy="2536169"/>
        </a:xfrm>
        <a:prstGeom prst="blockArc">
          <a:avLst>
            <a:gd name="adj1" fmla="val 6600000"/>
            <a:gd name="adj2" fmla="val 90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86873273-2467-8F4B-BA44-A9A0530F446C}">
      <dsp:nvSpPr>
        <dsp:cNvPr id="0" name=""/>
        <dsp:cNvSpPr/>
      </dsp:nvSpPr>
      <dsp:spPr>
        <a:xfrm>
          <a:off x="1219581" y="250307"/>
          <a:ext cx="2536169" cy="2536169"/>
        </a:xfrm>
        <a:prstGeom prst="blockArc">
          <a:avLst>
            <a:gd name="adj1" fmla="val 4200000"/>
            <a:gd name="adj2" fmla="val 66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3F81D932-A81F-5249-BF2B-1AD0A2AA3E70}">
      <dsp:nvSpPr>
        <dsp:cNvPr id="0" name=""/>
        <dsp:cNvSpPr/>
      </dsp:nvSpPr>
      <dsp:spPr>
        <a:xfrm>
          <a:off x="1219581" y="250307"/>
          <a:ext cx="2536169" cy="2536169"/>
        </a:xfrm>
        <a:prstGeom prst="blockArc">
          <a:avLst>
            <a:gd name="adj1" fmla="val 1800000"/>
            <a:gd name="adj2" fmla="val 42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55F221A5-0CCD-2442-84B7-F4FB62DDEDFE}">
      <dsp:nvSpPr>
        <dsp:cNvPr id="0" name=""/>
        <dsp:cNvSpPr/>
      </dsp:nvSpPr>
      <dsp:spPr>
        <a:xfrm>
          <a:off x="1219581" y="250307"/>
          <a:ext cx="2536169" cy="2536169"/>
        </a:xfrm>
        <a:prstGeom prst="blockArc">
          <a:avLst>
            <a:gd name="adj1" fmla="val 21000000"/>
            <a:gd name="adj2" fmla="val 18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01DBEEAA-17B2-7A4E-A2E0-6CDB18EF601E}">
      <dsp:nvSpPr>
        <dsp:cNvPr id="0" name=""/>
        <dsp:cNvSpPr/>
      </dsp:nvSpPr>
      <dsp:spPr>
        <a:xfrm>
          <a:off x="1219581" y="250307"/>
          <a:ext cx="2536169" cy="2536169"/>
        </a:xfrm>
        <a:prstGeom prst="blockArc">
          <a:avLst>
            <a:gd name="adj1" fmla="val 18600000"/>
            <a:gd name="adj2" fmla="val 210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595C6FAE-E6B0-894B-B28A-09B292B3A479}">
      <dsp:nvSpPr>
        <dsp:cNvPr id="0" name=""/>
        <dsp:cNvSpPr/>
      </dsp:nvSpPr>
      <dsp:spPr>
        <a:xfrm>
          <a:off x="1219581" y="250307"/>
          <a:ext cx="2536169" cy="2536169"/>
        </a:xfrm>
        <a:prstGeom prst="blockArc">
          <a:avLst>
            <a:gd name="adj1" fmla="val 16200000"/>
            <a:gd name="adj2" fmla="val 18600000"/>
            <a:gd name="adj3" fmla="val 305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15AB5245-66F9-3942-878E-B7D6CDA60D95}">
      <dsp:nvSpPr>
        <dsp:cNvPr id="0" name=""/>
        <dsp:cNvSpPr/>
      </dsp:nvSpPr>
      <dsp:spPr>
        <a:xfrm>
          <a:off x="2103827" y="1134553"/>
          <a:ext cx="767678" cy="767678"/>
        </a:xfrm>
        <a:prstGeom prst="ellipse">
          <a:avLst/>
        </a:prstGeom>
        <a:solidFill>
          <a:srgbClr val="193E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kern="1200" dirty="0"/>
            <a:t>Collaborations</a:t>
          </a:r>
        </a:p>
      </dsp:txBody>
      <dsp:txXfrm>
        <a:off x="2216251" y="1246977"/>
        <a:ext cx="542830" cy="542830"/>
      </dsp:txXfrm>
    </dsp:sp>
    <dsp:sp modelId="{674487C7-6C30-7D42-A063-FC5867307637}">
      <dsp:nvSpPr>
        <dsp:cNvPr id="0" name=""/>
        <dsp:cNvSpPr/>
      </dsp:nvSpPr>
      <dsp:spPr>
        <a:xfrm>
          <a:off x="2218979" y="965"/>
          <a:ext cx="537374" cy="537374"/>
        </a:xfrm>
        <a:prstGeom prst="ellipse">
          <a:avLst/>
        </a:prstGeom>
        <a:solidFill>
          <a:srgbClr val="193E7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South East RDS</a:t>
          </a:r>
        </a:p>
      </dsp:txBody>
      <dsp:txXfrm>
        <a:off x="2297676" y="79662"/>
        <a:ext cx="379980" cy="379980"/>
      </dsp:txXfrm>
    </dsp:sp>
    <dsp:sp modelId="{8DEFFB18-9B41-9943-9767-4431C5B19526}">
      <dsp:nvSpPr>
        <dsp:cNvPr id="0" name=""/>
        <dsp:cNvSpPr/>
      </dsp:nvSpPr>
      <dsp:spPr>
        <a:xfrm>
          <a:off x="3021653" y="293115"/>
          <a:ext cx="537374" cy="537374"/>
        </a:xfrm>
        <a:prstGeom prst="ellipse">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Wessex Patient &amp; Public Involvement Network</a:t>
          </a:r>
          <a:endParaRPr lang="en-GB" sz="500" kern="1200" dirty="0"/>
        </a:p>
      </dsp:txBody>
      <dsp:txXfrm>
        <a:off x="3100350" y="371812"/>
        <a:ext cx="379980" cy="379980"/>
      </dsp:txXfrm>
    </dsp:sp>
    <dsp:sp modelId="{40639803-10CF-CF45-8909-F4125A556F8B}">
      <dsp:nvSpPr>
        <dsp:cNvPr id="0" name=""/>
        <dsp:cNvSpPr/>
      </dsp:nvSpPr>
      <dsp:spPr>
        <a:xfrm>
          <a:off x="3448747" y="1032863"/>
          <a:ext cx="537374" cy="537374"/>
        </a:xfrm>
        <a:prstGeom prst="ellipse">
          <a:avLst/>
        </a:prstGeom>
        <a:solidFill>
          <a:srgbClr val="193E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ARCs</a:t>
          </a:r>
        </a:p>
      </dsp:txBody>
      <dsp:txXfrm>
        <a:off x="3527444" y="1111560"/>
        <a:ext cx="379980" cy="379980"/>
      </dsp:txXfrm>
    </dsp:sp>
    <dsp:sp modelId="{AD06AA25-95B1-C546-81B0-30B2047CAA56}">
      <dsp:nvSpPr>
        <dsp:cNvPr id="0" name=""/>
        <dsp:cNvSpPr/>
      </dsp:nvSpPr>
      <dsp:spPr>
        <a:xfrm>
          <a:off x="3300419" y="1874074"/>
          <a:ext cx="537374" cy="537374"/>
        </a:xfrm>
        <a:prstGeom prst="ellipse">
          <a:avLst/>
        </a:prstGeom>
        <a:solidFill>
          <a:srgbClr val="193E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177800">
            <a:lnSpc>
              <a:spcPct val="90000"/>
            </a:lnSpc>
            <a:spcBef>
              <a:spcPct val="0"/>
            </a:spcBef>
            <a:spcAft>
              <a:spcPct val="35000"/>
            </a:spcAft>
            <a:buNone/>
          </a:pPr>
          <a:r>
            <a:rPr lang="en-GB" sz="400" kern="1200" dirty="0"/>
            <a:t>Southampton BRC</a:t>
          </a:r>
        </a:p>
      </dsp:txBody>
      <dsp:txXfrm>
        <a:off x="3379116" y="1952771"/>
        <a:ext cx="379980" cy="379980"/>
      </dsp:txXfrm>
    </dsp:sp>
    <dsp:sp modelId="{477BE5C2-6A61-7B4B-8B8B-4204B7586C7F}">
      <dsp:nvSpPr>
        <dsp:cNvPr id="0" name=""/>
        <dsp:cNvSpPr/>
      </dsp:nvSpPr>
      <dsp:spPr>
        <a:xfrm>
          <a:off x="2646073" y="2423136"/>
          <a:ext cx="537374" cy="537374"/>
        </a:xfrm>
        <a:prstGeom prst="ellipse">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177800">
            <a:lnSpc>
              <a:spcPct val="90000"/>
            </a:lnSpc>
            <a:spcBef>
              <a:spcPct val="0"/>
            </a:spcBef>
            <a:spcAft>
              <a:spcPct val="35000"/>
            </a:spcAft>
            <a:buNone/>
          </a:pPr>
          <a:r>
            <a:rPr lang="en-GB" sz="400" kern="1200" dirty="0"/>
            <a:t>Southampton Academy of Research</a:t>
          </a:r>
        </a:p>
      </dsp:txBody>
      <dsp:txXfrm>
        <a:off x="2724770" y="2501833"/>
        <a:ext cx="379980" cy="379980"/>
      </dsp:txXfrm>
    </dsp:sp>
    <dsp:sp modelId="{EFC50394-2D6D-8D40-81EC-587F9FC9C360}">
      <dsp:nvSpPr>
        <dsp:cNvPr id="0" name=""/>
        <dsp:cNvSpPr/>
      </dsp:nvSpPr>
      <dsp:spPr>
        <a:xfrm>
          <a:off x="1791885" y="2423136"/>
          <a:ext cx="537374" cy="537374"/>
        </a:xfrm>
        <a:prstGeom prst="ellipse">
          <a:avLst/>
        </a:prstGeom>
        <a:solidFill>
          <a:srgbClr val="005B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Health Education England</a:t>
          </a:r>
        </a:p>
      </dsp:txBody>
      <dsp:txXfrm>
        <a:off x="1870582" y="2501833"/>
        <a:ext cx="379980" cy="379980"/>
      </dsp:txXfrm>
    </dsp:sp>
    <dsp:sp modelId="{53DF307E-E4C0-CD42-8367-B5E93C092531}">
      <dsp:nvSpPr>
        <dsp:cNvPr id="0" name=""/>
        <dsp:cNvSpPr/>
      </dsp:nvSpPr>
      <dsp:spPr>
        <a:xfrm>
          <a:off x="1137539" y="1874074"/>
          <a:ext cx="537374" cy="537374"/>
        </a:xfrm>
        <a:prstGeom prst="ellipse">
          <a:avLst/>
        </a:prstGeom>
        <a:solidFill>
          <a:srgbClr val="F8D10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solidFill>
                <a:srgbClr val="7030A0"/>
              </a:solidFill>
            </a:rPr>
            <a:t>Wessex AHSN</a:t>
          </a:r>
        </a:p>
      </dsp:txBody>
      <dsp:txXfrm>
        <a:off x="1216236" y="1952771"/>
        <a:ext cx="379980" cy="379980"/>
      </dsp:txXfrm>
    </dsp:sp>
    <dsp:sp modelId="{C3A287B3-3AD1-6D47-B862-07C084E4FD32}">
      <dsp:nvSpPr>
        <dsp:cNvPr id="0" name=""/>
        <dsp:cNvSpPr/>
      </dsp:nvSpPr>
      <dsp:spPr>
        <a:xfrm>
          <a:off x="989210" y="1032863"/>
          <a:ext cx="537374" cy="537374"/>
        </a:xfrm>
        <a:prstGeom prst="ellipse">
          <a:avLst/>
        </a:prstGeom>
        <a:solidFill>
          <a:srgbClr val="193E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CRN Wessex</a:t>
          </a:r>
        </a:p>
      </dsp:txBody>
      <dsp:txXfrm>
        <a:off x="1067907" y="1111560"/>
        <a:ext cx="379980" cy="379980"/>
      </dsp:txXfrm>
    </dsp:sp>
    <dsp:sp modelId="{320EB52A-D62A-474F-B8AB-4B1979D11076}">
      <dsp:nvSpPr>
        <dsp:cNvPr id="0" name=""/>
        <dsp:cNvSpPr/>
      </dsp:nvSpPr>
      <dsp:spPr>
        <a:xfrm>
          <a:off x="1416304" y="293115"/>
          <a:ext cx="537374" cy="537374"/>
        </a:xfrm>
        <a:prstGeom prst="ellipse">
          <a:avLst/>
        </a:prstGeom>
        <a:solidFill>
          <a:srgbClr val="005B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dirty="0"/>
            <a:t>NHSEI</a:t>
          </a:r>
        </a:p>
      </dsp:txBody>
      <dsp:txXfrm>
        <a:off x="1495001" y="371812"/>
        <a:ext cx="379980" cy="3799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4AA8C-F71E-BF4F-9A2D-EFBB23BF9855}">
      <dsp:nvSpPr>
        <dsp:cNvPr id="0" name=""/>
        <dsp:cNvSpPr/>
      </dsp:nvSpPr>
      <dsp:spPr>
        <a:xfrm>
          <a:off x="4919" y="0"/>
          <a:ext cx="4301874" cy="445121"/>
        </a:xfrm>
        <a:prstGeom prst="homePlate">
          <a:avLst/>
        </a:prstGeom>
        <a:solidFill>
          <a:srgbClr val="F29330"/>
        </a:solidFill>
        <a:ln w="79375"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2682" tIns="61341" rIns="30671" bIns="61341"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Lato" panose="020F0502020204030203" pitchFamily="34" charset="0"/>
              <a:ea typeface="Lato" panose="020F0502020204030203" pitchFamily="34" charset="0"/>
              <a:cs typeface="Lato" panose="020F0502020204030203" pitchFamily="34" charset="0"/>
            </a:rPr>
            <a:t>Invention</a:t>
          </a:r>
        </a:p>
      </dsp:txBody>
      <dsp:txXfrm>
        <a:off x="4919" y="0"/>
        <a:ext cx="4190594" cy="445121"/>
      </dsp:txXfrm>
    </dsp:sp>
    <dsp:sp modelId="{B0C55800-80D2-6344-8B4F-8516C2896E3A}">
      <dsp:nvSpPr>
        <dsp:cNvPr id="0" name=""/>
        <dsp:cNvSpPr/>
      </dsp:nvSpPr>
      <dsp:spPr>
        <a:xfrm>
          <a:off x="3446419" y="0"/>
          <a:ext cx="4301874" cy="445121"/>
        </a:xfrm>
        <a:prstGeom prst="chevron">
          <a:avLst/>
        </a:prstGeom>
        <a:solidFill>
          <a:srgbClr val="F29330"/>
        </a:solidFill>
        <a:ln w="79375"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Lato" panose="020F0502020204030203" pitchFamily="34" charset="0"/>
              <a:ea typeface="Lato" panose="020F0502020204030203" pitchFamily="34" charset="0"/>
              <a:cs typeface="Lato" panose="020F0502020204030203" pitchFamily="34" charset="0"/>
            </a:rPr>
            <a:t>Evaluation</a:t>
          </a:r>
        </a:p>
      </dsp:txBody>
      <dsp:txXfrm>
        <a:off x="3668980" y="0"/>
        <a:ext cx="3856753" cy="445121"/>
      </dsp:txXfrm>
    </dsp:sp>
    <dsp:sp modelId="{8339C8CD-047F-0345-9438-AF673DB7935B}">
      <dsp:nvSpPr>
        <dsp:cNvPr id="0" name=""/>
        <dsp:cNvSpPr/>
      </dsp:nvSpPr>
      <dsp:spPr>
        <a:xfrm>
          <a:off x="6892838" y="0"/>
          <a:ext cx="4301874" cy="445121"/>
        </a:xfrm>
        <a:prstGeom prst="chevron">
          <a:avLst/>
        </a:prstGeom>
        <a:solidFill>
          <a:srgbClr val="F29330"/>
        </a:solidFill>
        <a:ln w="79375"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Lato" panose="020F0502020204030203" pitchFamily="34" charset="0"/>
              <a:ea typeface="Lato" panose="020F0502020204030203" pitchFamily="34" charset="0"/>
              <a:cs typeface="Lato" panose="020F0502020204030203" pitchFamily="34" charset="0"/>
            </a:rPr>
            <a:t>Adoption &amp; spread</a:t>
          </a:r>
        </a:p>
      </dsp:txBody>
      <dsp:txXfrm>
        <a:off x="7115399" y="0"/>
        <a:ext cx="3856753" cy="4451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4AA8C-F71E-BF4F-9A2D-EFBB23BF9855}">
      <dsp:nvSpPr>
        <dsp:cNvPr id="0" name=""/>
        <dsp:cNvSpPr/>
      </dsp:nvSpPr>
      <dsp:spPr>
        <a:xfrm>
          <a:off x="0" y="0"/>
          <a:ext cx="4301874" cy="445121"/>
        </a:xfrm>
        <a:prstGeom prst="homePlate">
          <a:avLst/>
        </a:prstGeom>
        <a:solidFill>
          <a:srgbClr val="0070BA"/>
        </a:solidFill>
        <a:ln w="79375"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2682" tIns="61341" rIns="30671" bIns="61341"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Lato" panose="020F0502020204030203" pitchFamily="34" charset="0"/>
              <a:ea typeface="Lato" panose="020F0502020204030203" pitchFamily="34" charset="0"/>
              <a:cs typeface="Lato" panose="020F0502020204030203" pitchFamily="34" charset="0"/>
            </a:rPr>
            <a:t>Discover</a:t>
          </a:r>
        </a:p>
      </dsp:txBody>
      <dsp:txXfrm>
        <a:off x="0" y="0"/>
        <a:ext cx="4190594" cy="445121"/>
      </dsp:txXfrm>
    </dsp:sp>
    <dsp:sp modelId="{B0C55800-80D2-6344-8B4F-8516C2896E3A}">
      <dsp:nvSpPr>
        <dsp:cNvPr id="0" name=""/>
        <dsp:cNvSpPr/>
      </dsp:nvSpPr>
      <dsp:spPr>
        <a:xfrm>
          <a:off x="3446419" y="0"/>
          <a:ext cx="4301874" cy="445121"/>
        </a:xfrm>
        <a:prstGeom prst="chevron">
          <a:avLst/>
        </a:prstGeom>
        <a:solidFill>
          <a:srgbClr val="39BBCF"/>
        </a:solidFill>
        <a:ln w="79375"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Lato" panose="020F0502020204030203" pitchFamily="34" charset="0"/>
              <a:ea typeface="Lato" panose="020F0502020204030203" pitchFamily="34" charset="0"/>
              <a:cs typeface="Lato" panose="020F0502020204030203" pitchFamily="34" charset="0"/>
            </a:rPr>
            <a:t>Develop</a:t>
          </a:r>
        </a:p>
      </dsp:txBody>
      <dsp:txXfrm>
        <a:off x="3668980" y="0"/>
        <a:ext cx="3856753" cy="445121"/>
      </dsp:txXfrm>
    </dsp:sp>
    <dsp:sp modelId="{8339C8CD-047F-0345-9438-AF673DB7935B}">
      <dsp:nvSpPr>
        <dsp:cNvPr id="0" name=""/>
        <dsp:cNvSpPr/>
      </dsp:nvSpPr>
      <dsp:spPr>
        <a:xfrm>
          <a:off x="6892838" y="0"/>
          <a:ext cx="4301874" cy="445121"/>
        </a:xfrm>
        <a:prstGeom prst="chevron">
          <a:avLst/>
        </a:prstGeom>
        <a:solidFill>
          <a:srgbClr val="8CC63F"/>
        </a:solidFill>
        <a:ln w="79375"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Lato" panose="020F0502020204030203" pitchFamily="34" charset="0"/>
              <a:ea typeface="Lato" panose="020F0502020204030203" pitchFamily="34" charset="0"/>
              <a:cs typeface="Lato" panose="020F0502020204030203" pitchFamily="34" charset="0"/>
            </a:rPr>
            <a:t>Deploy</a:t>
          </a:r>
        </a:p>
      </dsp:txBody>
      <dsp:txXfrm>
        <a:off x="7115399" y="0"/>
        <a:ext cx="3856753" cy="44512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D2E4164-84B8-C863-0D06-F3D96591CE87}"/>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defTabSz="955675" eaLnBrk="0" hangingPunct="0">
              <a:defRPr sz="1300">
                <a:solidFill>
                  <a:schemeClr val="tx1"/>
                </a:solidFill>
                <a:latin typeface="Arial" charset="0"/>
                <a:ea typeface="MS PGothic" charset="0"/>
                <a:cs typeface="MS PGothic" charset="0"/>
              </a:defRPr>
            </a:lvl1pPr>
          </a:lstStyle>
          <a:p>
            <a:pPr>
              <a:defRPr/>
            </a:pPr>
            <a:endParaRPr lang="en-US"/>
          </a:p>
        </p:txBody>
      </p:sp>
      <p:sp>
        <p:nvSpPr>
          <p:cNvPr id="20483" name="Rectangle 3">
            <a:extLst>
              <a:ext uri="{FF2B5EF4-FFF2-40B4-BE49-F238E27FC236}">
                <a16:creationId xmlns:a16="http://schemas.microsoft.com/office/drawing/2014/main" id="{4942DAC1-92F7-2768-1CA1-92B6133CED10}"/>
              </a:ext>
            </a:extLst>
          </p:cNvPr>
          <p:cNvSpPr>
            <a:spLocks noGrp="1" noChangeArrowheads="1"/>
          </p:cNvSpPr>
          <p:nvPr>
            <p:ph type="dt" sz="quarter" idx="1"/>
          </p:nvPr>
        </p:nvSpPr>
        <p:spPr bwMode="auto">
          <a:xfrm>
            <a:off x="3849688" y="0"/>
            <a:ext cx="2946400" cy="49530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r" defTabSz="955675" eaLnBrk="0" hangingPunct="0">
              <a:defRPr sz="1300">
                <a:solidFill>
                  <a:schemeClr val="tx1"/>
                </a:solidFill>
                <a:latin typeface="Arial" charset="0"/>
                <a:ea typeface="MS PGothic" charset="0"/>
                <a:cs typeface="MS PGothic" charset="0"/>
              </a:defRPr>
            </a:lvl1pPr>
          </a:lstStyle>
          <a:p>
            <a:pPr>
              <a:defRPr/>
            </a:pPr>
            <a:endParaRPr lang="en-US"/>
          </a:p>
        </p:txBody>
      </p:sp>
      <p:sp>
        <p:nvSpPr>
          <p:cNvPr id="20484" name="Rectangle 4">
            <a:extLst>
              <a:ext uri="{FF2B5EF4-FFF2-40B4-BE49-F238E27FC236}">
                <a16:creationId xmlns:a16="http://schemas.microsoft.com/office/drawing/2014/main" id="{9EF8C8BC-73C1-9344-3A15-4994A376C02C}"/>
              </a:ext>
            </a:extLst>
          </p:cNvPr>
          <p:cNvSpPr>
            <a:spLocks noGrp="1" noChangeArrowheads="1"/>
          </p:cNvSpPr>
          <p:nvPr>
            <p:ph type="ftr" sz="quarter" idx="2"/>
          </p:nvPr>
        </p:nvSpPr>
        <p:spPr bwMode="auto">
          <a:xfrm>
            <a:off x="0" y="9429750"/>
            <a:ext cx="2946400" cy="49530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defTabSz="955675" eaLnBrk="0" hangingPunct="0">
              <a:defRPr sz="1300">
                <a:solidFill>
                  <a:schemeClr val="tx1"/>
                </a:solidFill>
                <a:latin typeface="Arial" charset="0"/>
                <a:ea typeface="MS PGothic" charset="0"/>
                <a:cs typeface="MS PGothic" charset="0"/>
              </a:defRPr>
            </a:lvl1pPr>
          </a:lstStyle>
          <a:p>
            <a:pPr>
              <a:defRPr/>
            </a:pPr>
            <a:endParaRPr lang="en-US"/>
          </a:p>
        </p:txBody>
      </p:sp>
      <p:sp>
        <p:nvSpPr>
          <p:cNvPr id="20485" name="Rectangle 5">
            <a:extLst>
              <a:ext uri="{FF2B5EF4-FFF2-40B4-BE49-F238E27FC236}">
                <a16:creationId xmlns:a16="http://schemas.microsoft.com/office/drawing/2014/main" id="{FE04D1DD-DD61-D854-CF3C-E92756FCC64D}"/>
              </a:ext>
            </a:extLst>
          </p:cNvPr>
          <p:cNvSpPr>
            <a:spLocks noGrp="1" noChangeArrowheads="1"/>
          </p:cNvSpPr>
          <p:nvPr>
            <p:ph type="sldNum" sz="quarter" idx="3"/>
          </p:nvPr>
        </p:nvSpPr>
        <p:spPr bwMode="auto">
          <a:xfrm>
            <a:off x="3849688" y="9429750"/>
            <a:ext cx="2946400" cy="49530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lgn="r" defTabSz="955675">
              <a:defRPr sz="1300">
                <a:solidFill>
                  <a:schemeClr val="tx1"/>
                </a:solidFill>
                <a:latin typeface="Arial" panose="020B0604020202020204" pitchFamily="34" charset="0"/>
              </a:defRPr>
            </a:lvl1pPr>
          </a:lstStyle>
          <a:p>
            <a:pPr>
              <a:defRPr/>
            </a:pPr>
            <a:fld id="{8E0558C9-70AE-4378-A7F6-D882B7722987}"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EF96E5E-B42E-B939-19D2-2A613DB3E8A7}"/>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defTabSz="955675" eaLnBrk="0" hangingPunct="0">
              <a:defRPr sz="1300">
                <a:solidFill>
                  <a:schemeClr val="tx1"/>
                </a:solidFill>
                <a:latin typeface="Arial" charset="0"/>
                <a:ea typeface="MS PGothic" charset="0"/>
                <a:cs typeface="MS PGothic" charset="0"/>
              </a:defRPr>
            </a:lvl1pPr>
          </a:lstStyle>
          <a:p>
            <a:pPr>
              <a:defRPr/>
            </a:pPr>
            <a:endParaRPr lang="en-US"/>
          </a:p>
        </p:txBody>
      </p:sp>
      <p:sp>
        <p:nvSpPr>
          <p:cNvPr id="6147" name="Rectangle 3">
            <a:extLst>
              <a:ext uri="{FF2B5EF4-FFF2-40B4-BE49-F238E27FC236}">
                <a16:creationId xmlns:a16="http://schemas.microsoft.com/office/drawing/2014/main" id="{B7433597-D80D-864B-B0FD-14BBF0FF3620}"/>
              </a:ext>
            </a:extLst>
          </p:cNvPr>
          <p:cNvSpPr>
            <a:spLocks noGrp="1" noChangeArrowheads="1"/>
          </p:cNvSpPr>
          <p:nvPr>
            <p:ph type="dt" idx="1"/>
          </p:nvPr>
        </p:nvSpPr>
        <p:spPr bwMode="auto">
          <a:xfrm>
            <a:off x="3851275" y="0"/>
            <a:ext cx="2946400" cy="49530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r" defTabSz="955675" eaLnBrk="0" hangingPunct="0">
              <a:defRPr sz="1300">
                <a:solidFill>
                  <a:schemeClr val="tx1"/>
                </a:solidFill>
                <a:latin typeface="Arial" charset="0"/>
                <a:ea typeface="MS PGothic" charset="0"/>
                <a:cs typeface="MS PGothic" charset="0"/>
              </a:defRPr>
            </a:lvl1pPr>
          </a:lstStyle>
          <a:p>
            <a:pPr>
              <a:defRPr/>
            </a:pPr>
            <a:endParaRPr lang="en-US"/>
          </a:p>
        </p:txBody>
      </p:sp>
      <p:sp>
        <p:nvSpPr>
          <p:cNvPr id="16388" name="Rectangle 4">
            <a:extLst>
              <a:ext uri="{FF2B5EF4-FFF2-40B4-BE49-F238E27FC236}">
                <a16:creationId xmlns:a16="http://schemas.microsoft.com/office/drawing/2014/main" id="{DDBEFC6B-FB06-A71E-C612-F91CE0E4ADC8}"/>
              </a:ext>
            </a:extLst>
          </p:cNvPr>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9D922F05-4A88-F118-5447-E2DE859BA50C}"/>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a:extLst>
              <a:ext uri="{FF2B5EF4-FFF2-40B4-BE49-F238E27FC236}">
                <a16:creationId xmlns:a16="http://schemas.microsoft.com/office/drawing/2014/main" id="{736CF09A-5039-4B64-0BD8-0CFE53442B69}"/>
              </a:ext>
            </a:extLst>
          </p:cNvPr>
          <p:cNvSpPr>
            <a:spLocks noGrp="1" noChangeArrowheads="1"/>
          </p:cNvSpPr>
          <p:nvPr>
            <p:ph type="ftr" sz="quarter" idx="4"/>
          </p:nvPr>
        </p:nvSpPr>
        <p:spPr bwMode="auto">
          <a:xfrm>
            <a:off x="0" y="9431338"/>
            <a:ext cx="2946400" cy="49530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defTabSz="955675" eaLnBrk="0" hangingPunct="0">
              <a:defRPr sz="1300">
                <a:solidFill>
                  <a:schemeClr val="tx1"/>
                </a:solidFill>
                <a:latin typeface="Arial" charset="0"/>
                <a:ea typeface="MS PGothic" charset="0"/>
                <a:cs typeface="MS PGothic" charset="0"/>
              </a:defRPr>
            </a:lvl1pPr>
          </a:lstStyle>
          <a:p>
            <a:pPr>
              <a:defRPr/>
            </a:pPr>
            <a:endParaRPr lang="en-US"/>
          </a:p>
        </p:txBody>
      </p:sp>
      <p:sp>
        <p:nvSpPr>
          <p:cNvPr id="6151" name="Rectangle 7">
            <a:extLst>
              <a:ext uri="{FF2B5EF4-FFF2-40B4-BE49-F238E27FC236}">
                <a16:creationId xmlns:a16="http://schemas.microsoft.com/office/drawing/2014/main" id="{5F521D98-28EF-B931-E625-BD17390BB886}"/>
              </a:ext>
            </a:extLst>
          </p:cNvPr>
          <p:cNvSpPr>
            <a:spLocks noGrp="1" noChangeArrowheads="1"/>
          </p:cNvSpPr>
          <p:nvPr>
            <p:ph type="sldNum" sz="quarter" idx="5"/>
          </p:nvPr>
        </p:nvSpPr>
        <p:spPr bwMode="auto">
          <a:xfrm>
            <a:off x="3851275" y="9431338"/>
            <a:ext cx="2946400" cy="49530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lgn="r" defTabSz="955675">
              <a:defRPr sz="1300">
                <a:solidFill>
                  <a:schemeClr val="tx1"/>
                </a:solidFill>
                <a:latin typeface="Arial" panose="020B0604020202020204" pitchFamily="34" charset="0"/>
              </a:defRPr>
            </a:lvl1pPr>
          </a:lstStyle>
          <a:p>
            <a:pPr>
              <a:defRPr/>
            </a:pPr>
            <a:fld id="{A0B141B0-DF05-4128-9E6F-DA6CA03B92A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ealth.org.uk/news-and-comment/news/four-innovation-hubs-to-be-established-as-part-of-the-health"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349BFFE-E430-830C-D925-D9F82952D8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5567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55675">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55675">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55675">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3BFAF36-4201-413A-88EC-2DAF5F7DCBAE}" type="slidenum">
              <a:rPr lang="en-GB" altLang="en-US" smtClean="0">
                <a:cs typeface="Arial" panose="020B0604020202020204" pitchFamily="34" charset="0"/>
              </a:rPr>
              <a:pPr>
                <a:spcBef>
                  <a:spcPct val="0"/>
                </a:spcBef>
              </a:pPr>
              <a:t>2</a:t>
            </a:fld>
            <a:endParaRPr lang="en-GB" altLang="en-US">
              <a:cs typeface="Arial" panose="020B0604020202020204" pitchFamily="34" charset="0"/>
            </a:endParaRPr>
          </a:p>
        </p:txBody>
      </p:sp>
      <p:sp>
        <p:nvSpPr>
          <p:cNvPr id="19459" name="Rectangle 2">
            <a:extLst>
              <a:ext uri="{FF2B5EF4-FFF2-40B4-BE49-F238E27FC236}">
                <a16:creationId xmlns:a16="http://schemas.microsoft.com/office/drawing/2014/main" id="{B8627BFD-C867-BCB3-E531-E5A822154C05}"/>
              </a:ext>
            </a:extLst>
          </p:cNvPr>
          <p:cNvSpPr>
            <a:spLocks noGrp="1" noRot="1" noChangeAspect="1" noChangeArrowheads="1" noTextEdit="1"/>
          </p:cNvSpPr>
          <p:nvPr>
            <p:ph type="sldImg"/>
          </p:nvPr>
        </p:nvSpPr>
        <p:spPr>
          <a:xfrm>
            <a:off x="92075" y="744538"/>
            <a:ext cx="6615113" cy="3722687"/>
          </a:xfrm>
          <a:ln/>
        </p:spPr>
      </p:sp>
      <p:sp>
        <p:nvSpPr>
          <p:cNvPr id="19460" name="Rectangle 3">
            <a:extLst>
              <a:ext uri="{FF2B5EF4-FFF2-40B4-BE49-F238E27FC236}">
                <a16:creationId xmlns:a16="http://schemas.microsoft.com/office/drawing/2014/main" id="{7C3A2CA4-81F6-F39F-A362-E293A46107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Top left clockwise – Southampton, Chichester, Brisbane, London, Oxford, University of wente.</a:t>
            </a:r>
          </a:p>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C4140F-53B8-43C6-9965-A7DED363678C}" type="slidenum">
              <a:rPr lang="en-GB" smtClean="0"/>
              <a:t>47</a:t>
            </a:fld>
            <a:endParaRPr lang="en-GB"/>
          </a:p>
        </p:txBody>
      </p:sp>
    </p:spTree>
    <p:extLst>
      <p:ext uri="{BB962C8B-B14F-4D97-AF65-F5344CB8AC3E}">
        <p14:creationId xmlns:p14="http://schemas.microsoft.com/office/powerpoint/2010/main" val="1608907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50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1430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25847-1289-470B-B18A-66B163CDDE23}" type="slidenum">
              <a:rPr lang="en-GB" smtClean="0"/>
              <a:t>51</a:t>
            </a:fld>
            <a:endParaRPr lang="en-GB"/>
          </a:p>
        </p:txBody>
      </p:sp>
    </p:spTree>
    <p:extLst>
      <p:ext uri="{BB962C8B-B14F-4D97-AF65-F5344CB8AC3E}">
        <p14:creationId xmlns:p14="http://schemas.microsoft.com/office/powerpoint/2010/main" val="179738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12529"/>
                </a:solidFill>
                <a:effectLst/>
                <a:latin typeface="Lato" panose="020F0502020204030203" pitchFamily="34" charset="0"/>
              </a:rPr>
              <a:t>Our Clinician Researcher Credentials Framework provides masters level qualifications. </a:t>
            </a:r>
            <a:r>
              <a:rPr lang="en-GB" b="0" i="0" dirty="0">
                <a:solidFill>
                  <a:srgbClr val="0B0C0C"/>
                </a:solidFill>
                <a:effectLst/>
                <a:latin typeface="Lato" panose="020F0502020204030203" pitchFamily="34" charset="0"/>
              </a:rPr>
              <a:t>Part-time courses in clinical research delivery:</a:t>
            </a:r>
          </a:p>
          <a:p>
            <a:pPr algn="l">
              <a:buFont typeface="Arial" panose="020B0604020202020204" pitchFamily="34" charset="0"/>
              <a:buChar char="•"/>
            </a:pPr>
            <a:r>
              <a:rPr lang="en-GB" b="0" i="0" dirty="0">
                <a:solidFill>
                  <a:srgbClr val="0B0C0C"/>
                </a:solidFill>
                <a:effectLst/>
                <a:latin typeface="Lato" panose="020F0502020204030203" pitchFamily="34" charset="0"/>
              </a:rPr>
              <a:t>Postgraduate Certificate</a:t>
            </a:r>
          </a:p>
          <a:p>
            <a:pPr algn="l">
              <a:buFont typeface="Arial" panose="020B0604020202020204" pitchFamily="34" charset="0"/>
              <a:buChar char="•"/>
            </a:pPr>
            <a:r>
              <a:rPr lang="en-GB" b="0" i="0" dirty="0">
                <a:solidFill>
                  <a:srgbClr val="0B0C0C"/>
                </a:solidFill>
                <a:effectLst/>
                <a:latin typeface="Lato" panose="020F0502020204030203" pitchFamily="34" charset="0"/>
              </a:rPr>
              <a:t>Postgraduate Diploma</a:t>
            </a:r>
          </a:p>
          <a:p>
            <a:pPr algn="l">
              <a:buFont typeface="Arial" panose="020B0604020202020204" pitchFamily="34" charset="0"/>
              <a:buChar char="•"/>
            </a:pPr>
            <a:r>
              <a:rPr lang="en-GB" b="0" i="0" dirty="0">
                <a:solidFill>
                  <a:srgbClr val="0B0C0C"/>
                </a:solidFill>
                <a:effectLst/>
                <a:latin typeface="Lato" panose="020F0502020204030203" pitchFamily="34" charset="0"/>
              </a:rPr>
              <a:t>Masters degree</a:t>
            </a:r>
          </a:p>
          <a:p>
            <a:endParaRPr lang="en-GB" dirty="0"/>
          </a:p>
        </p:txBody>
      </p:sp>
      <p:sp>
        <p:nvSpPr>
          <p:cNvPr id="4" name="Slide Number Placeholder 3"/>
          <p:cNvSpPr>
            <a:spLocks noGrp="1"/>
          </p:cNvSpPr>
          <p:nvPr>
            <p:ph type="sldNum" sz="quarter" idx="5"/>
          </p:nvPr>
        </p:nvSpPr>
        <p:spPr/>
        <p:txBody>
          <a:bodyPr/>
          <a:lstStyle/>
          <a:p>
            <a:pPr>
              <a:defRPr/>
            </a:pPr>
            <a:fld id="{A0B141B0-DF05-4128-9E6F-DA6CA03B92A0}" type="slidenum">
              <a:rPr lang="en-GB" altLang="en-US" smtClean="0"/>
              <a:pPr>
                <a:defRPr/>
              </a:pPr>
              <a:t>6</a:t>
            </a:fld>
            <a:endParaRPr lang="en-GB" altLang="en-US"/>
          </a:p>
        </p:txBody>
      </p:sp>
    </p:spTree>
    <p:extLst>
      <p:ext uri="{BB962C8B-B14F-4D97-AF65-F5344CB8AC3E}">
        <p14:creationId xmlns:p14="http://schemas.microsoft.com/office/powerpoint/2010/main" val="1315516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chart paper and pens for groups to work together to identify ways to explore these questions</a:t>
            </a:r>
          </a:p>
        </p:txBody>
      </p:sp>
      <p:sp>
        <p:nvSpPr>
          <p:cNvPr id="4" name="Slide Number Placeholder 3"/>
          <p:cNvSpPr>
            <a:spLocks noGrp="1"/>
          </p:cNvSpPr>
          <p:nvPr>
            <p:ph type="sldNum" sz="quarter" idx="5"/>
          </p:nvPr>
        </p:nvSpPr>
        <p:spPr/>
        <p:txBody>
          <a:bodyPr/>
          <a:lstStyle/>
          <a:p>
            <a:pPr>
              <a:defRPr/>
            </a:pPr>
            <a:fld id="{A0B141B0-DF05-4128-9E6F-DA6CA03B92A0}" type="slidenum">
              <a:rPr lang="en-GB" altLang="en-US" smtClean="0"/>
              <a:pPr>
                <a:defRPr/>
              </a:pPr>
              <a:t>8</a:t>
            </a:fld>
            <a:endParaRPr lang="en-GB" altLang="en-US"/>
          </a:p>
        </p:txBody>
      </p:sp>
    </p:spTree>
    <p:extLst>
      <p:ext uri="{BB962C8B-B14F-4D97-AF65-F5344CB8AC3E}">
        <p14:creationId xmlns:p14="http://schemas.microsoft.com/office/powerpoint/2010/main" val="3200971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B32"/>
                </a:solidFill>
                <a:effectLst/>
                <a:latin typeface="Frutiger W01"/>
              </a:rPr>
              <a:t>CSQIP is a Wessex-wide network that offers the opportunity to connect individuals and projects across health and care in areas of innovation, quality improvement and patient safety.</a:t>
            </a:r>
            <a:endParaRPr lang="en-GB" dirty="0"/>
          </a:p>
        </p:txBody>
      </p:sp>
      <p:sp>
        <p:nvSpPr>
          <p:cNvPr id="4" name="Slide Number Placeholder 3"/>
          <p:cNvSpPr>
            <a:spLocks noGrp="1"/>
          </p:cNvSpPr>
          <p:nvPr>
            <p:ph type="sldNum" sz="quarter" idx="5"/>
          </p:nvPr>
        </p:nvSpPr>
        <p:spPr/>
        <p:txBody>
          <a:bodyPr/>
          <a:lstStyle/>
          <a:p>
            <a:pPr>
              <a:defRPr/>
            </a:pPr>
            <a:fld id="{A0B141B0-DF05-4128-9E6F-DA6CA03B92A0}" type="slidenum">
              <a:rPr lang="en-GB" altLang="en-US" smtClean="0"/>
              <a:pPr>
                <a:defRPr/>
              </a:pPr>
              <a:t>11</a:t>
            </a:fld>
            <a:endParaRPr lang="en-GB" altLang="en-US"/>
          </a:p>
        </p:txBody>
      </p:sp>
    </p:spTree>
    <p:extLst>
      <p:ext uri="{BB962C8B-B14F-4D97-AF65-F5344CB8AC3E}">
        <p14:creationId xmlns:p14="http://schemas.microsoft.com/office/powerpoint/2010/main" val="82450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0B141B0-DF05-4128-9E6F-DA6CA03B92A0}" type="slidenum">
              <a:rPr lang="en-GB" altLang="en-US" smtClean="0"/>
              <a:pPr>
                <a:defRPr/>
              </a:pPr>
              <a:t>25</a:t>
            </a:fld>
            <a:endParaRPr lang="en-GB" altLang="en-US"/>
          </a:p>
        </p:txBody>
      </p:sp>
    </p:spTree>
    <p:extLst>
      <p:ext uri="{BB962C8B-B14F-4D97-AF65-F5344CB8AC3E}">
        <p14:creationId xmlns:p14="http://schemas.microsoft.com/office/powerpoint/2010/main" val="426794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Clinical research facility</a:t>
            </a:r>
          </a:p>
        </p:txBody>
      </p:sp>
      <p:sp>
        <p:nvSpPr>
          <p:cNvPr id="4" name="Slide Number Placeholder 3"/>
          <p:cNvSpPr>
            <a:spLocks noGrp="1"/>
          </p:cNvSpPr>
          <p:nvPr>
            <p:ph type="sldNum" sz="quarter" idx="5"/>
          </p:nvPr>
        </p:nvSpPr>
        <p:spPr/>
        <p:txBody>
          <a:bodyPr/>
          <a:lstStyle/>
          <a:p>
            <a:pPr>
              <a:defRPr/>
            </a:pPr>
            <a:fld id="{A0B141B0-DF05-4128-9E6F-DA6CA03B92A0}" type="slidenum">
              <a:rPr lang="en-GB" altLang="en-US" smtClean="0"/>
              <a:pPr>
                <a:defRPr/>
              </a:pPr>
              <a:t>27</a:t>
            </a:fld>
            <a:endParaRPr lang="en-GB" altLang="en-US"/>
          </a:p>
        </p:txBody>
      </p:sp>
    </p:spTree>
    <p:extLst>
      <p:ext uri="{BB962C8B-B14F-4D97-AF65-F5344CB8AC3E}">
        <p14:creationId xmlns:p14="http://schemas.microsoft.com/office/powerpoint/2010/main" val="308275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0B141B0-DF05-4128-9E6F-DA6CA03B92A0}" type="slidenum">
              <a:rPr lang="en-GB" altLang="en-US" smtClean="0"/>
              <a:pPr>
                <a:defRPr/>
              </a:pPr>
              <a:t>30</a:t>
            </a:fld>
            <a:endParaRPr lang="en-GB" altLang="en-US"/>
          </a:p>
        </p:txBody>
      </p:sp>
    </p:spTree>
    <p:extLst>
      <p:ext uri="{BB962C8B-B14F-4D97-AF65-F5344CB8AC3E}">
        <p14:creationId xmlns:p14="http://schemas.microsoft.com/office/powerpoint/2010/main" val="2227123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0B141B0-DF05-4128-9E6F-DA6CA03B92A0}" type="slidenum">
              <a:rPr lang="en-GB" altLang="en-US" smtClean="0"/>
              <a:pPr>
                <a:defRPr/>
              </a:pPr>
              <a:t>34</a:t>
            </a:fld>
            <a:endParaRPr lang="en-GB" altLang="en-US"/>
          </a:p>
        </p:txBody>
      </p:sp>
    </p:spTree>
    <p:extLst>
      <p:ext uri="{BB962C8B-B14F-4D97-AF65-F5344CB8AC3E}">
        <p14:creationId xmlns:p14="http://schemas.microsoft.com/office/powerpoint/2010/main" val="324740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Dorset </a:t>
            </a:r>
            <a:r>
              <a:rPr lang="en-GB" b="1" i="0" dirty="0">
                <a:solidFill>
                  <a:srgbClr val="333333"/>
                </a:solidFill>
                <a:effectLst/>
                <a:latin typeface="Quicksand"/>
              </a:rPr>
              <a:t>The hub is one of 4 designated </a:t>
            </a:r>
            <a:r>
              <a:rPr lang="en-GB" b="1" i="0" dirty="0">
                <a:effectLst/>
                <a:latin typeface="Quicksand"/>
                <a:hlinkClick r:id="rId3"/>
              </a:rPr>
              <a:t>Health Foundation Innovation Hubs</a:t>
            </a:r>
            <a:r>
              <a:rPr lang="en-GB" b="1" i="0" dirty="0">
                <a:solidFill>
                  <a:srgbClr val="333333"/>
                </a:solidFill>
                <a:effectLst/>
                <a:latin typeface="Quicksand"/>
              </a:rPr>
              <a:t> in the United Kingdom. The innovation hub is hosted by NHS Dorset ICB as a centralised service, and is overseen by a programme group of 13 partners: primary, community secondary and social care, academia, innovation, research, economy, industry and with patient and public involvement and engagement. </a:t>
            </a:r>
          </a:p>
          <a:p>
            <a:endParaRPr lang="en-GB" b="1" i="0" dirty="0">
              <a:solidFill>
                <a:srgbClr val="333333"/>
              </a:solidFill>
              <a:effectLst/>
              <a:latin typeface="Quicksand"/>
            </a:endParaRPr>
          </a:p>
          <a:p>
            <a:r>
              <a:rPr lang="en-GB" b="1" i="0" dirty="0">
                <a:solidFill>
                  <a:srgbClr val="333333"/>
                </a:solidFill>
                <a:effectLst/>
                <a:latin typeface="Quicksand"/>
              </a:rPr>
              <a:t>Weymouth - </a:t>
            </a:r>
            <a:r>
              <a:rPr lang="en-GB" b="0" i="0" dirty="0">
                <a:solidFill>
                  <a:srgbClr val="212529"/>
                </a:solidFill>
                <a:effectLst/>
                <a:latin typeface="Arial" panose="020B0604020202020204" pitchFamily="34" charset="0"/>
              </a:rPr>
              <a:t>Set up in the renovated Linden Unit at Westhaven Community Hospital in </a:t>
            </a:r>
            <a:r>
              <a:rPr lang="en-GB" b="0" i="0" dirty="0" err="1">
                <a:solidFill>
                  <a:srgbClr val="212529"/>
                </a:solidFill>
                <a:effectLst/>
                <a:latin typeface="Arial" panose="020B0604020202020204" pitchFamily="34" charset="0"/>
              </a:rPr>
              <a:t>Radipole</a:t>
            </a:r>
            <a:r>
              <a:rPr lang="en-GB" b="0" i="0" dirty="0">
                <a:solidFill>
                  <a:srgbClr val="212529"/>
                </a:solidFill>
                <a:effectLst/>
                <a:latin typeface="Arial" panose="020B0604020202020204" pitchFamily="34" charset="0"/>
              </a:rPr>
              <a:t> Lane, Weymouth, the hub is a joint venture between two NHS Trusts, Dorset HealthCare and Dorset County Hospital. The team will receive ongoing support from the National Institute for Health and Care Research (NIHR) Wessex, the research arm of the NHS</a:t>
            </a:r>
            <a:endParaRPr lang="en-GB" dirty="0"/>
          </a:p>
        </p:txBody>
      </p:sp>
      <p:sp>
        <p:nvSpPr>
          <p:cNvPr id="4" name="Slide Number Placeholder 3"/>
          <p:cNvSpPr>
            <a:spLocks noGrp="1"/>
          </p:cNvSpPr>
          <p:nvPr>
            <p:ph type="sldNum" sz="quarter" idx="5"/>
          </p:nvPr>
        </p:nvSpPr>
        <p:spPr/>
        <p:txBody>
          <a:bodyPr/>
          <a:lstStyle/>
          <a:p>
            <a:pPr>
              <a:defRPr/>
            </a:pPr>
            <a:fld id="{A0B141B0-DF05-4128-9E6F-DA6CA03B92A0}" type="slidenum">
              <a:rPr lang="en-GB" altLang="en-US" smtClean="0"/>
              <a:pPr>
                <a:defRPr/>
              </a:pPr>
              <a:t>41</a:t>
            </a:fld>
            <a:endParaRPr lang="en-GB" altLang="en-US"/>
          </a:p>
        </p:txBody>
      </p:sp>
    </p:spTree>
    <p:extLst>
      <p:ext uri="{BB962C8B-B14F-4D97-AF65-F5344CB8AC3E}">
        <p14:creationId xmlns:p14="http://schemas.microsoft.com/office/powerpoint/2010/main" val="1498711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031">
            <a:extLst>
              <a:ext uri="{FF2B5EF4-FFF2-40B4-BE49-F238E27FC236}">
                <a16:creationId xmlns:a16="http://schemas.microsoft.com/office/drawing/2014/main" id="{48164339-9789-BBB9-EBE6-B9B76FD33D1D}"/>
              </a:ext>
            </a:extLst>
          </p:cNvPr>
          <p:cNvSpPr>
            <a:spLocks noChangeArrowheads="1"/>
          </p:cNvSpPr>
          <p:nvPr/>
        </p:nvSpPr>
        <p:spPr bwMode="auto">
          <a:xfrm>
            <a:off x="-105833" y="3200400"/>
            <a:ext cx="12297833" cy="3657600"/>
          </a:xfrm>
          <a:prstGeom prst="rect">
            <a:avLst/>
          </a:prstGeom>
          <a:gradFill rotWithShape="0">
            <a:gsLst>
              <a:gs pos="0">
                <a:srgbClr val="014359"/>
              </a:gs>
              <a:gs pos="100000">
                <a:srgbClr val="007275"/>
              </a:gs>
            </a:gsLst>
            <a:lin ang="5400000" scaled="1"/>
          </a:gradFill>
          <a:ln>
            <a:noFill/>
          </a:ln>
        </p:spPr>
        <p:txBody>
          <a:bodyPr wrap="none" anchor="ctr"/>
          <a:lstStyle>
            <a:lvl1pPr eaLnBrk="0" hangingPunct="0">
              <a:defRPr sz="2400">
                <a:solidFill>
                  <a:schemeClr val="bg1"/>
                </a:solidFill>
                <a:latin typeface="Georgia" panose="02040502050405020303" pitchFamily="18" charset="0"/>
                <a:ea typeface="MS PGothic" panose="020B0600070205080204" pitchFamily="34" charset="-128"/>
              </a:defRPr>
            </a:lvl1pPr>
            <a:lvl2pPr marL="742950" indent="-285750" eaLnBrk="0" hangingPunct="0">
              <a:defRPr sz="2400">
                <a:solidFill>
                  <a:schemeClr val="bg1"/>
                </a:solidFill>
                <a:latin typeface="Georgia" panose="02040502050405020303" pitchFamily="18" charset="0"/>
                <a:ea typeface="MS PGothic" panose="020B0600070205080204" pitchFamily="34" charset="-128"/>
              </a:defRPr>
            </a:lvl2pPr>
            <a:lvl3pPr marL="1143000" indent="-228600" eaLnBrk="0" hangingPunct="0">
              <a:defRPr sz="2400">
                <a:solidFill>
                  <a:schemeClr val="bg1"/>
                </a:solidFill>
                <a:latin typeface="Georgia" panose="02040502050405020303" pitchFamily="18" charset="0"/>
                <a:ea typeface="MS PGothic" panose="020B0600070205080204" pitchFamily="34" charset="-128"/>
              </a:defRPr>
            </a:lvl3pPr>
            <a:lvl4pPr marL="1600200" indent="-228600" eaLnBrk="0" hangingPunct="0">
              <a:defRPr sz="2400">
                <a:solidFill>
                  <a:schemeClr val="bg1"/>
                </a:solidFill>
                <a:latin typeface="Georgia" panose="02040502050405020303" pitchFamily="18" charset="0"/>
                <a:ea typeface="MS PGothic" panose="020B0600070205080204" pitchFamily="34" charset="-128"/>
              </a:defRPr>
            </a:lvl4pPr>
            <a:lvl5pPr marL="2057400" indent="-228600" eaLnBrk="0" hangingPunct="0">
              <a:defRPr sz="2400">
                <a:solidFill>
                  <a:schemeClr val="bg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9pPr>
          </a:lstStyle>
          <a:p>
            <a:pPr algn="ctr">
              <a:defRPr/>
            </a:pPr>
            <a:endParaRPr lang="en-US" altLang="en-US" sz="1200">
              <a:solidFill>
                <a:schemeClr val="tx1"/>
              </a:solidFill>
              <a:latin typeface="Lucida Sans" panose="020B0602030504020204" pitchFamily="34" charset="0"/>
            </a:endParaRPr>
          </a:p>
        </p:txBody>
      </p:sp>
      <p:sp>
        <p:nvSpPr>
          <p:cNvPr id="3" name="Rectangle 1032">
            <a:extLst>
              <a:ext uri="{FF2B5EF4-FFF2-40B4-BE49-F238E27FC236}">
                <a16:creationId xmlns:a16="http://schemas.microsoft.com/office/drawing/2014/main" id="{A9EA299D-1831-4D19-DE2F-D317158436BD}"/>
              </a:ext>
            </a:extLst>
          </p:cNvPr>
          <p:cNvSpPr>
            <a:spLocks noChangeArrowheads="1"/>
          </p:cNvSpPr>
          <p:nvPr/>
        </p:nvSpPr>
        <p:spPr bwMode="auto">
          <a:xfrm>
            <a:off x="-105833" y="0"/>
            <a:ext cx="12297833" cy="3276600"/>
          </a:xfrm>
          <a:prstGeom prst="rect">
            <a:avLst/>
          </a:prstGeom>
          <a:solidFill>
            <a:srgbClr val="014359"/>
          </a:solidFill>
          <a:ln>
            <a:noFill/>
          </a:ln>
        </p:spPr>
        <p:txBody>
          <a:bodyPr wrap="none" anchor="ctr"/>
          <a:lstStyle>
            <a:lvl1pPr eaLnBrk="0" hangingPunct="0">
              <a:defRPr sz="2400">
                <a:solidFill>
                  <a:schemeClr val="bg1"/>
                </a:solidFill>
                <a:latin typeface="Georgia" panose="02040502050405020303" pitchFamily="18" charset="0"/>
                <a:ea typeface="MS PGothic" panose="020B0600070205080204" pitchFamily="34" charset="-128"/>
              </a:defRPr>
            </a:lvl1pPr>
            <a:lvl2pPr marL="742950" indent="-285750" eaLnBrk="0" hangingPunct="0">
              <a:defRPr sz="2400">
                <a:solidFill>
                  <a:schemeClr val="bg1"/>
                </a:solidFill>
                <a:latin typeface="Georgia" panose="02040502050405020303" pitchFamily="18" charset="0"/>
                <a:ea typeface="MS PGothic" panose="020B0600070205080204" pitchFamily="34" charset="-128"/>
              </a:defRPr>
            </a:lvl2pPr>
            <a:lvl3pPr marL="1143000" indent="-228600" eaLnBrk="0" hangingPunct="0">
              <a:defRPr sz="2400">
                <a:solidFill>
                  <a:schemeClr val="bg1"/>
                </a:solidFill>
                <a:latin typeface="Georgia" panose="02040502050405020303" pitchFamily="18" charset="0"/>
                <a:ea typeface="MS PGothic" panose="020B0600070205080204" pitchFamily="34" charset="-128"/>
              </a:defRPr>
            </a:lvl3pPr>
            <a:lvl4pPr marL="1600200" indent="-228600" eaLnBrk="0" hangingPunct="0">
              <a:defRPr sz="2400">
                <a:solidFill>
                  <a:schemeClr val="bg1"/>
                </a:solidFill>
                <a:latin typeface="Georgia" panose="02040502050405020303" pitchFamily="18" charset="0"/>
                <a:ea typeface="MS PGothic" panose="020B0600070205080204" pitchFamily="34" charset="-128"/>
              </a:defRPr>
            </a:lvl4pPr>
            <a:lvl5pPr marL="2057400" indent="-228600" eaLnBrk="0" hangingPunct="0">
              <a:defRPr sz="2400">
                <a:solidFill>
                  <a:schemeClr val="bg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9pPr>
          </a:lstStyle>
          <a:p>
            <a:pPr algn="ctr">
              <a:defRPr/>
            </a:pPr>
            <a:endParaRPr lang="en-US" altLang="en-US" sz="2400">
              <a:solidFill>
                <a:schemeClr val="tx1"/>
              </a:solidFill>
              <a:latin typeface="Arial" panose="020B0604020202020204" pitchFamily="34" charset="0"/>
            </a:endParaRPr>
          </a:p>
        </p:txBody>
      </p:sp>
      <p:pic>
        <p:nvPicPr>
          <p:cNvPr id="4" name="Picture 1033" descr="white_logo">
            <a:extLst>
              <a:ext uri="{FF2B5EF4-FFF2-40B4-BE49-F238E27FC236}">
                <a16:creationId xmlns:a16="http://schemas.microsoft.com/office/drawing/2014/main" id="{FAEA5FFB-2EA6-0D51-2576-90D59E3BF12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734" y="381000"/>
            <a:ext cx="3594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431800" y="1700214"/>
            <a:ext cx="11328400" cy="2160587"/>
          </a:xfrm>
        </p:spPr>
        <p:txBody>
          <a:bodyPr lIns="91440"/>
          <a:lstStyle>
            <a:lvl1pPr>
              <a:defRPr sz="7500">
                <a:solidFill>
                  <a:schemeClr val="bg1"/>
                </a:solidFill>
              </a:defRPr>
            </a:lvl1pPr>
          </a:lstStyle>
          <a:p>
            <a:r>
              <a:rPr lang="en-US"/>
              <a:t>Click to edit Master title style</a:t>
            </a:r>
            <a:endParaRPr lang="en-GB"/>
          </a:p>
        </p:txBody>
      </p:sp>
      <p:sp>
        <p:nvSpPr>
          <p:cNvPr id="10243" name="Rectangle 1027"/>
          <p:cNvSpPr>
            <a:spLocks noGrp="1" noChangeArrowheads="1"/>
          </p:cNvSpPr>
          <p:nvPr>
            <p:ph type="subTitle" idx="1"/>
          </p:nvPr>
        </p:nvSpPr>
        <p:spPr>
          <a:xfrm>
            <a:off x="431800" y="3933825"/>
            <a:ext cx="11328400" cy="1752600"/>
          </a:xfrm>
        </p:spPr>
        <p:txBody>
          <a:bodyPr lIns="91440"/>
          <a:lstStyle>
            <a:lvl1pPr marL="0" indent="0">
              <a:buFontTx/>
              <a:buNone/>
              <a:defRPr sz="3500">
                <a:solidFill>
                  <a:schemeClr val="accent1"/>
                </a:solidFill>
              </a:defRPr>
            </a:lvl1pPr>
          </a:lstStyle>
          <a:p>
            <a:r>
              <a:rPr lang="en-US"/>
              <a:t>Click to edit Master subtitle style</a:t>
            </a:r>
            <a:endParaRPr lang="en-GB"/>
          </a:p>
        </p:txBody>
      </p:sp>
      <p:sp>
        <p:nvSpPr>
          <p:cNvPr id="5" name="Rectangle 1030">
            <a:extLst>
              <a:ext uri="{FF2B5EF4-FFF2-40B4-BE49-F238E27FC236}">
                <a16:creationId xmlns:a16="http://schemas.microsoft.com/office/drawing/2014/main" id="{E9914DD1-04F2-4A20-215D-8802FD1D3D4B}"/>
              </a:ext>
            </a:extLst>
          </p:cNvPr>
          <p:cNvSpPr>
            <a:spLocks noGrp="1" noChangeArrowheads="1"/>
          </p:cNvSpPr>
          <p:nvPr>
            <p:ph type="sldNum" sz="quarter" idx="10"/>
          </p:nvPr>
        </p:nvSpPr>
        <p:spPr>
          <a:xfrm>
            <a:off x="8737600" y="6245225"/>
            <a:ext cx="2844800" cy="476250"/>
          </a:xfrm>
        </p:spPr>
        <p:txBody>
          <a:bodyPr rIns="91440"/>
          <a:lstStyle>
            <a:lvl1pPr>
              <a:defRPr>
                <a:latin typeface="Arial" panose="020B0604020202020204" pitchFamily="34" charset="0"/>
              </a:defRPr>
            </a:lvl1pPr>
          </a:lstStyle>
          <a:p>
            <a:pPr>
              <a:defRPr/>
            </a:pPr>
            <a:fld id="{2BD3B943-864E-4B17-8144-E3E3ED4B5359}" type="slidenum">
              <a:rPr lang="en-GB" altLang="en-US"/>
              <a:pPr>
                <a:defRPr/>
              </a:pPr>
              <a:t>‹#›</a:t>
            </a:fld>
            <a:endParaRPr lang="en-GB" altLang="en-US"/>
          </a:p>
        </p:txBody>
      </p:sp>
    </p:spTree>
    <p:extLst>
      <p:ext uri="{BB962C8B-B14F-4D97-AF65-F5344CB8AC3E}">
        <p14:creationId xmlns:p14="http://schemas.microsoft.com/office/powerpoint/2010/main" val="4128499239"/>
      </p:ext>
    </p:extLst>
  </p:cSld>
  <p:clrMapOvr>
    <a:masterClrMapping/>
  </p:clrMapOvr>
  <p:transition spd="slow" advClick="0" advTm="12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208923B-398E-43C7-08CC-F368E3B9EF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FCB38D-F797-34E5-5E3D-E65FD8AB8B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8BFCDD-4DB0-07A5-580B-4A9328505450}"/>
              </a:ext>
            </a:extLst>
          </p:cNvPr>
          <p:cNvSpPr>
            <a:spLocks noGrp="1" noChangeArrowheads="1"/>
          </p:cNvSpPr>
          <p:nvPr>
            <p:ph type="sldNum" sz="quarter" idx="12"/>
          </p:nvPr>
        </p:nvSpPr>
        <p:spPr>
          <a:ln/>
        </p:spPr>
        <p:txBody>
          <a:bodyPr/>
          <a:lstStyle>
            <a:lvl1pPr>
              <a:defRPr/>
            </a:lvl1pPr>
          </a:lstStyle>
          <a:p>
            <a:pPr>
              <a:defRPr/>
            </a:pPr>
            <a:fld id="{66F79A22-E41F-4480-8CC9-B2842D878D30}" type="slidenum">
              <a:rPr lang="en-GB" altLang="en-US"/>
              <a:pPr>
                <a:defRPr/>
              </a:pPr>
              <a:t>‹#›</a:t>
            </a:fld>
            <a:endParaRPr lang="en-GB" altLang="en-US"/>
          </a:p>
        </p:txBody>
      </p:sp>
    </p:spTree>
    <p:extLst>
      <p:ext uri="{BB962C8B-B14F-4D97-AF65-F5344CB8AC3E}">
        <p14:creationId xmlns:p14="http://schemas.microsoft.com/office/powerpoint/2010/main" val="409149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908051"/>
            <a:ext cx="2832100"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31801" y="908051"/>
            <a:ext cx="82931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88AAF01-243F-E87A-27FC-4D04ABA783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CEF63A-31E7-F2DE-5186-191D8432F2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CD2796-5B2C-3F58-808C-78E6FB17F76F}"/>
              </a:ext>
            </a:extLst>
          </p:cNvPr>
          <p:cNvSpPr>
            <a:spLocks noGrp="1" noChangeArrowheads="1"/>
          </p:cNvSpPr>
          <p:nvPr>
            <p:ph type="sldNum" sz="quarter" idx="12"/>
          </p:nvPr>
        </p:nvSpPr>
        <p:spPr>
          <a:ln/>
        </p:spPr>
        <p:txBody>
          <a:bodyPr/>
          <a:lstStyle>
            <a:lvl1pPr>
              <a:defRPr/>
            </a:lvl1pPr>
          </a:lstStyle>
          <a:p>
            <a:pPr>
              <a:defRPr/>
            </a:pPr>
            <a:fld id="{5CF56699-E44D-477A-82C6-4269E430F375}" type="slidenum">
              <a:rPr lang="en-GB" altLang="en-US"/>
              <a:pPr>
                <a:defRPr/>
              </a:pPr>
              <a:t>‹#›</a:t>
            </a:fld>
            <a:endParaRPr lang="en-GB" altLang="en-US"/>
          </a:p>
        </p:txBody>
      </p:sp>
    </p:spTree>
    <p:extLst>
      <p:ext uri="{BB962C8B-B14F-4D97-AF65-F5344CB8AC3E}">
        <p14:creationId xmlns:p14="http://schemas.microsoft.com/office/powerpoint/2010/main" val="2157586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908050"/>
            <a:ext cx="11328400" cy="6492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431800" y="1700213"/>
            <a:ext cx="5562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700213"/>
            <a:ext cx="5562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803A62E-D3D2-CAAC-2366-B3AA45ED94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7AD63D1-6324-FA2B-9D7B-976BED4DD5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F5788F3-752F-B8D1-88EC-A67A59208E4D}"/>
              </a:ext>
            </a:extLst>
          </p:cNvPr>
          <p:cNvSpPr>
            <a:spLocks noGrp="1" noChangeArrowheads="1"/>
          </p:cNvSpPr>
          <p:nvPr>
            <p:ph type="sldNum" sz="quarter" idx="12"/>
          </p:nvPr>
        </p:nvSpPr>
        <p:spPr>
          <a:ln/>
        </p:spPr>
        <p:txBody>
          <a:bodyPr/>
          <a:lstStyle>
            <a:lvl1pPr>
              <a:defRPr/>
            </a:lvl1pPr>
          </a:lstStyle>
          <a:p>
            <a:pPr>
              <a:defRPr/>
            </a:pPr>
            <a:fld id="{DDE04469-345D-482D-AF6E-E6064BA919F3}" type="slidenum">
              <a:rPr lang="en-GB" altLang="en-US"/>
              <a:pPr>
                <a:defRPr/>
              </a:pPr>
              <a:t>‹#›</a:t>
            </a:fld>
            <a:endParaRPr lang="en-GB" altLang="en-US"/>
          </a:p>
        </p:txBody>
      </p:sp>
    </p:spTree>
    <p:extLst>
      <p:ext uri="{BB962C8B-B14F-4D97-AF65-F5344CB8AC3E}">
        <p14:creationId xmlns:p14="http://schemas.microsoft.com/office/powerpoint/2010/main" val="2287997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908050"/>
            <a:ext cx="11328400" cy="649288"/>
          </a:xfrm>
        </p:spPr>
        <p:txBody>
          <a:bodyPr/>
          <a:lstStyle/>
          <a:p>
            <a:r>
              <a:rPr lang="en-US"/>
              <a:t>Click to edit Master title style</a:t>
            </a:r>
            <a:endParaRPr lang="en-GB"/>
          </a:p>
        </p:txBody>
      </p:sp>
      <p:sp>
        <p:nvSpPr>
          <p:cNvPr id="3" name="Table Placeholder 2"/>
          <p:cNvSpPr>
            <a:spLocks noGrp="1"/>
          </p:cNvSpPr>
          <p:nvPr>
            <p:ph type="tbl" idx="1"/>
          </p:nvPr>
        </p:nvSpPr>
        <p:spPr>
          <a:xfrm>
            <a:off x="431800" y="1700213"/>
            <a:ext cx="11328400" cy="4114800"/>
          </a:xfrm>
        </p:spPr>
        <p:txBody>
          <a:bodyPr/>
          <a:lstStyle/>
          <a:p>
            <a:pPr lvl="0"/>
            <a:r>
              <a:rPr lang="en-US" noProof="0"/>
              <a:t>Click icon to add table</a:t>
            </a:r>
            <a:endParaRPr lang="en-GB" noProof="0"/>
          </a:p>
        </p:txBody>
      </p:sp>
      <p:sp>
        <p:nvSpPr>
          <p:cNvPr id="4" name="Rectangle 4">
            <a:extLst>
              <a:ext uri="{FF2B5EF4-FFF2-40B4-BE49-F238E27FC236}">
                <a16:creationId xmlns:a16="http://schemas.microsoft.com/office/drawing/2014/main" id="{47F39268-7AC6-C8D7-28E2-7CA71E84DD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B7F983-AF9C-FB56-BED3-EFB4E2FB8A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4109E1-1E69-D4E7-49DC-4FF38F8857C8}"/>
              </a:ext>
            </a:extLst>
          </p:cNvPr>
          <p:cNvSpPr>
            <a:spLocks noGrp="1" noChangeArrowheads="1"/>
          </p:cNvSpPr>
          <p:nvPr>
            <p:ph type="sldNum" sz="quarter" idx="12"/>
          </p:nvPr>
        </p:nvSpPr>
        <p:spPr>
          <a:ln/>
        </p:spPr>
        <p:txBody>
          <a:bodyPr/>
          <a:lstStyle>
            <a:lvl1pPr>
              <a:defRPr/>
            </a:lvl1pPr>
          </a:lstStyle>
          <a:p>
            <a:pPr>
              <a:defRPr/>
            </a:pPr>
            <a:fld id="{BAFC0241-C204-4E4B-BF44-B59CC2ED436E}" type="slidenum">
              <a:rPr lang="en-GB" altLang="en-US"/>
              <a:pPr>
                <a:defRPr/>
              </a:pPr>
              <a:t>‹#›</a:t>
            </a:fld>
            <a:endParaRPr lang="en-GB" altLang="en-US"/>
          </a:p>
        </p:txBody>
      </p:sp>
    </p:spTree>
    <p:extLst>
      <p:ext uri="{BB962C8B-B14F-4D97-AF65-F5344CB8AC3E}">
        <p14:creationId xmlns:p14="http://schemas.microsoft.com/office/powerpoint/2010/main" val="1144883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pic>
        <p:nvPicPr>
          <p:cNvPr id="16" name="Google Shape;16;p6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67"/>
          <p:cNvPicPr preferRelativeResize="0"/>
          <p:nvPr/>
        </p:nvPicPr>
        <p:blipFill rotWithShape="1">
          <a:blip r:embed="rId3">
            <a:alphaModFix/>
          </a:blip>
          <a:srcRect t="3" r="6600" b="-36682"/>
          <a:stretch/>
        </p:blipFill>
        <p:spPr>
          <a:xfrm>
            <a:off x="436034" y="858109"/>
            <a:ext cx="11387159" cy="45719"/>
          </a:xfrm>
          <a:prstGeom prst="rect">
            <a:avLst/>
          </a:prstGeom>
          <a:noFill/>
          <a:ln>
            <a:noFill/>
          </a:ln>
        </p:spPr>
      </p:pic>
      <p:pic>
        <p:nvPicPr>
          <p:cNvPr id="18" name="Google Shape;18;p67"/>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67"/>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6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7"/>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6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67"/>
          <p:cNvSpPr txBox="1"/>
          <p:nvPr/>
        </p:nvSpPr>
        <p:spPr>
          <a:xfrm>
            <a:off x="873760" y="-538480"/>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9F683C46-37F9-B367-A3E8-45E39ADD7762}"/>
              </a:ext>
            </a:extLst>
          </p:cNvPr>
          <p:cNvPicPr>
            <a:picLocks noChangeAspect="1"/>
          </p:cNvPicPr>
          <p:nvPr userDrawn="1"/>
        </p:nvPicPr>
        <p:blipFill>
          <a:blip r:embed="rId6"/>
          <a:srcRect/>
          <a:stretch/>
        </p:blipFill>
        <p:spPr>
          <a:xfrm>
            <a:off x="254673" y="231720"/>
            <a:ext cx="3282732" cy="446377"/>
          </a:xfrm>
          <a:prstGeom prst="rect">
            <a:avLst/>
          </a:prstGeom>
        </p:spPr>
      </p:pic>
    </p:spTree>
    <p:extLst>
      <p:ext uri="{BB962C8B-B14F-4D97-AF65-F5344CB8AC3E}">
        <p14:creationId xmlns:p14="http://schemas.microsoft.com/office/powerpoint/2010/main" val="2798190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031">
            <a:extLst>
              <a:ext uri="{FF2B5EF4-FFF2-40B4-BE49-F238E27FC236}">
                <a16:creationId xmlns:a16="http://schemas.microsoft.com/office/drawing/2014/main" id="{A6C503A7-3B8F-E463-7E08-61CB41243ED7}"/>
              </a:ext>
            </a:extLst>
          </p:cNvPr>
          <p:cNvSpPr>
            <a:spLocks noChangeArrowheads="1"/>
          </p:cNvSpPr>
          <p:nvPr/>
        </p:nvSpPr>
        <p:spPr bwMode="auto">
          <a:xfrm>
            <a:off x="-120651" y="3200400"/>
            <a:ext cx="12312651" cy="3657600"/>
          </a:xfrm>
          <a:prstGeom prst="rect">
            <a:avLst/>
          </a:prstGeom>
          <a:gradFill rotWithShape="0">
            <a:gsLst>
              <a:gs pos="0">
                <a:srgbClr val="007275"/>
              </a:gs>
              <a:gs pos="100000">
                <a:srgbClr val="008CAC"/>
              </a:gs>
            </a:gsLst>
            <a:lin ang="5400000" scaled="1"/>
          </a:gradFill>
          <a:ln>
            <a:noFill/>
          </a:ln>
        </p:spPr>
        <p:txBody>
          <a:bodyPr wrap="none" anchor="ctr"/>
          <a:lstStyle>
            <a:lvl1pPr eaLnBrk="0" hangingPunct="0">
              <a:defRPr sz="2400">
                <a:solidFill>
                  <a:schemeClr val="bg1"/>
                </a:solidFill>
                <a:latin typeface="Georgia" panose="02040502050405020303" pitchFamily="18" charset="0"/>
                <a:ea typeface="MS PGothic" panose="020B0600070205080204" pitchFamily="34" charset="-128"/>
              </a:defRPr>
            </a:lvl1pPr>
            <a:lvl2pPr marL="742950" indent="-285750" eaLnBrk="0" hangingPunct="0">
              <a:defRPr sz="2400">
                <a:solidFill>
                  <a:schemeClr val="bg1"/>
                </a:solidFill>
                <a:latin typeface="Georgia" panose="02040502050405020303" pitchFamily="18" charset="0"/>
                <a:ea typeface="MS PGothic" panose="020B0600070205080204" pitchFamily="34" charset="-128"/>
              </a:defRPr>
            </a:lvl2pPr>
            <a:lvl3pPr marL="1143000" indent="-228600" eaLnBrk="0" hangingPunct="0">
              <a:defRPr sz="2400">
                <a:solidFill>
                  <a:schemeClr val="bg1"/>
                </a:solidFill>
                <a:latin typeface="Georgia" panose="02040502050405020303" pitchFamily="18" charset="0"/>
                <a:ea typeface="MS PGothic" panose="020B0600070205080204" pitchFamily="34" charset="-128"/>
              </a:defRPr>
            </a:lvl3pPr>
            <a:lvl4pPr marL="1600200" indent="-228600" eaLnBrk="0" hangingPunct="0">
              <a:defRPr sz="2400">
                <a:solidFill>
                  <a:schemeClr val="bg1"/>
                </a:solidFill>
                <a:latin typeface="Georgia" panose="02040502050405020303" pitchFamily="18" charset="0"/>
                <a:ea typeface="MS PGothic" panose="020B0600070205080204" pitchFamily="34" charset="-128"/>
              </a:defRPr>
            </a:lvl4pPr>
            <a:lvl5pPr marL="2057400" indent="-228600" eaLnBrk="0" hangingPunct="0">
              <a:defRPr sz="2400">
                <a:solidFill>
                  <a:schemeClr val="bg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9pPr>
          </a:lstStyle>
          <a:p>
            <a:pPr algn="ctr">
              <a:defRPr/>
            </a:pPr>
            <a:endParaRPr lang="en-US" altLang="en-US" sz="1200">
              <a:solidFill>
                <a:schemeClr val="tx1"/>
              </a:solidFill>
              <a:latin typeface="Lucida Sans" panose="020B0602030504020204" pitchFamily="34" charset="0"/>
            </a:endParaRPr>
          </a:p>
        </p:txBody>
      </p:sp>
      <p:sp>
        <p:nvSpPr>
          <p:cNvPr id="3" name="Rectangle 1032">
            <a:extLst>
              <a:ext uri="{FF2B5EF4-FFF2-40B4-BE49-F238E27FC236}">
                <a16:creationId xmlns:a16="http://schemas.microsoft.com/office/drawing/2014/main" id="{F23455C2-D8F0-5DE6-4B2B-3AFF68A7E29C}"/>
              </a:ext>
            </a:extLst>
          </p:cNvPr>
          <p:cNvSpPr>
            <a:spLocks noChangeArrowheads="1"/>
          </p:cNvSpPr>
          <p:nvPr/>
        </p:nvSpPr>
        <p:spPr bwMode="auto">
          <a:xfrm>
            <a:off x="-120651" y="0"/>
            <a:ext cx="12312651" cy="3276600"/>
          </a:xfrm>
          <a:prstGeom prst="rect">
            <a:avLst/>
          </a:prstGeom>
          <a:solidFill>
            <a:srgbClr val="007275"/>
          </a:solidFill>
          <a:ln>
            <a:noFill/>
          </a:ln>
        </p:spPr>
        <p:txBody>
          <a:bodyPr wrap="none" anchor="ctr"/>
          <a:lstStyle>
            <a:lvl1pPr eaLnBrk="0" hangingPunct="0">
              <a:defRPr sz="2400">
                <a:solidFill>
                  <a:schemeClr val="bg1"/>
                </a:solidFill>
                <a:latin typeface="Georgia" panose="02040502050405020303" pitchFamily="18" charset="0"/>
                <a:ea typeface="MS PGothic" panose="020B0600070205080204" pitchFamily="34" charset="-128"/>
              </a:defRPr>
            </a:lvl1pPr>
            <a:lvl2pPr marL="742950" indent="-285750" eaLnBrk="0" hangingPunct="0">
              <a:defRPr sz="2400">
                <a:solidFill>
                  <a:schemeClr val="bg1"/>
                </a:solidFill>
                <a:latin typeface="Georgia" panose="02040502050405020303" pitchFamily="18" charset="0"/>
                <a:ea typeface="MS PGothic" panose="020B0600070205080204" pitchFamily="34" charset="-128"/>
              </a:defRPr>
            </a:lvl2pPr>
            <a:lvl3pPr marL="1143000" indent="-228600" eaLnBrk="0" hangingPunct="0">
              <a:defRPr sz="2400">
                <a:solidFill>
                  <a:schemeClr val="bg1"/>
                </a:solidFill>
                <a:latin typeface="Georgia" panose="02040502050405020303" pitchFamily="18" charset="0"/>
                <a:ea typeface="MS PGothic" panose="020B0600070205080204" pitchFamily="34" charset="-128"/>
              </a:defRPr>
            </a:lvl3pPr>
            <a:lvl4pPr marL="1600200" indent="-228600" eaLnBrk="0" hangingPunct="0">
              <a:defRPr sz="2400">
                <a:solidFill>
                  <a:schemeClr val="bg1"/>
                </a:solidFill>
                <a:latin typeface="Georgia" panose="02040502050405020303" pitchFamily="18" charset="0"/>
                <a:ea typeface="MS PGothic" panose="020B0600070205080204" pitchFamily="34" charset="-128"/>
              </a:defRPr>
            </a:lvl4pPr>
            <a:lvl5pPr marL="2057400" indent="-228600" eaLnBrk="0" hangingPunct="0">
              <a:defRPr sz="2400">
                <a:solidFill>
                  <a:schemeClr val="bg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9pPr>
          </a:lstStyle>
          <a:p>
            <a:pPr algn="ctr">
              <a:defRPr/>
            </a:pPr>
            <a:endParaRPr lang="en-US" altLang="en-US" sz="2400">
              <a:solidFill>
                <a:schemeClr val="tx1"/>
              </a:solidFill>
              <a:latin typeface="Arial" panose="020B0604020202020204" pitchFamily="34" charset="0"/>
            </a:endParaRPr>
          </a:p>
        </p:txBody>
      </p:sp>
      <p:pic>
        <p:nvPicPr>
          <p:cNvPr id="4" name="Picture 1033" descr="white_logo">
            <a:extLst>
              <a:ext uri="{FF2B5EF4-FFF2-40B4-BE49-F238E27FC236}">
                <a16:creationId xmlns:a16="http://schemas.microsoft.com/office/drawing/2014/main" id="{95FCA670-4549-5C2F-0465-CA135439649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1900" y="381000"/>
            <a:ext cx="285326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431800" y="1700214"/>
            <a:ext cx="11328400" cy="4105275"/>
          </a:xfrm>
        </p:spPr>
        <p:txBody>
          <a:bodyPr lIns="91440"/>
          <a:lstStyle>
            <a:lvl1pPr algn="r">
              <a:defRPr sz="7500">
                <a:solidFill>
                  <a:schemeClr val="bg1"/>
                </a:solidFill>
              </a:defRPr>
            </a:lvl1pPr>
          </a:lstStyle>
          <a:p>
            <a:r>
              <a:rPr lang="en-GB"/>
              <a:t>Click to edit Master title style</a:t>
            </a:r>
          </a:p>
        </p:txBody>
      </p:sp>
      <p:sp>
        <p:nvSpPr>
          <p:cNvPr id="12291" name="Rectangle 1027"/>
          <p:cNvSpPr>
            <a:spLocks noGrp="1" noChangeArrowheads="1"/>
          </p:cNvSpPr>
          <p:nvPr>
            <p:ph type="subTitle" idx="1"/>
          </p:nvPr>
        </p:nvSpPr>
        <p:spPr>
          <a:xfrm>
            <a:off x="-93133" y="7461250"/>
            <a:ext cx="93133" cy="69850"/>
          </a:xfrm>
        </p:spPr>
        <p:txBody>
          <a:bodyPr lIns="91440"/>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2597429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1CF185D-0F05-BB73-8E37-E2A1F7A6D7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CDCFFE-74D6-06CA-7EBE-4FB4BDDD7A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00C60E-1030-0F04-4534-A02FF219429A}"/>
              </a:ext>
            </a:extLst>
          </p:cNvPr>
          <p:cNvSpPr>
            <a:spLocks noGrp="1" noChangeArrowheads="1"/>
          </p:cNvSpPr>
          <p:nvPr>
            <p:ph type="sldNum" sz="quarter" idx="12"/>
          </p:nvPr>
        </p:nvSpPr>
        <p:spPr>
          <a:ln/>
        </p:spPr>
        <p:txBody>
          <a:bodyPr/>
          <a:lstStyle>
            <a:lvl1pPr>
              <a:defRPr/>
            </a:lvl1pPr>
          </a:lstStyle>
          <a:p>
            <a:pPr>
              <a:defRPr/>
            </a:pPr>
            <a:fld id="{7D6971EC-0DDE-4BD6-8CC1-13F2F40B5D90}" type="slidenum">
              <a:rPr lang="en-GB" altLang="en-US"/>
              <a:pPr>
                <a:defRPr/>
              </a:pPr>
              <a:t>‹#›</a:t>
            </a:fld>
            <a:endParaRPr lang="en-GB" altLang="en-US"/>
          </a:p>
        </p:txBody>
      </p:sp>
    </p:spTree>
    <p:extLst>
      <p:ext uri="{BB962C8B-B14F-4D97-AF65-F5344CB8AC3E}">
        <p14:creationId xmlns:p14="http://schemas.microsoft.com/office/powerpoint/2010/main" val="427331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A4B7523-C49A-ADBC-C57F-547216E769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B34332-A368-CBCC-FE8E-DF851051DE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5586C3-2C82-6FC4-4744-D169DD1F4421}"/>
              </a:ext>
            </a:extLst>
          </p:cNvPr>
          <p:cNvSpPr>
            <a:spLocks noGrp="1" noChangeArrowheads="1"/>
          </p:cNvSpPr>
          <p:nvPr>
            <p:ph type="sldNum" sz="quarter" idx="12"/>
          </p:nvPr>
        </p:nvSpPr>
        <p:spPr>
          <a:ln/>
        </p:spPr>
        <p:txBody>
          <a:bodyPr/>
          <a:lstStyle>
            <a:lvl1pPr>
              <a:defRPr/>
            </a:lvl1pPr>
          </a:lstStyle>
          <a:p>
            <a:pPr>
              <a:defRPr/>
            </a:pPr>
            <a:fld id="{5A061D79-FE01-46E2-93BE-0E94CF13C1D3}" type="slidenum">
              <a:rPr lang="en-GB" altLang="en-US"/>
              <a:pPr>
                <a:defRPr/>
              </a:pPr>
              <a:t>‹#›</a:t>
            </a:fld>
            <a:endParaRPr lang="en-GB" altLang="en-US"/>
          </a:p>
        </p:txBody>
      </p:sp>
    </p:spTree>
    <p:extLst>
      <p:ext uri="{BB962C8B-B14F-4D97-AF65-F5344CB8AC3E}">
        <p14:creationId xmlns:p14="http://schemas.microsoft.com/office/powerpoint/2010/main" val="428892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31800" y="1700213"/>
            <a:ext cx="5562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700213"/>
            <a:ext cx="5562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178BF2BE-2779-EDB6-659E-AD500520B9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CBEE4E-C023-56F6-6176-3DF56A2BF3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3BFE784-7758-516E-4CF8-D1770999F57D}"/>
              </a:ext>
            </a:extLst>
          </p:cNvPr>
          <p:cNvSpPr>
            <a:spLocks noGrp="1" noChangeArrowheads="1"/>
          </p:cNvSpPr>
          <p:nvPr>
            <p:ph type="sldNum" sz="quarter" idx="12"/>
          </p:nvPr>
        </p:nvSpPr>
        <p:spPr>
          <a:ln/>
        </p:spPr>
        <p:txBody>
          <a:bodyPr/>
          <a:lstStyle>
            <a:lvl1pPr>
              <a:defRPr/>
            </a:lvl1pPr>
          </a:lstStyle>
          <a:p>
            <a:pPr>
              <a:defRPr/>
            </a:pPr>
            <a:fld id="{C7992F58-B244-4BB7-89A2-4C7A21AAE085}" type="slidenum">
              <a:rPr lang="en-GB" altLang="en-US"/>
              <a:pPr>
                <a:defRPr/>
              </a:pPr>
              <a:t>‹#›</a:t>
            </a:fld>
            <a:endParaRPr lang="en-GB" altLang="en-US"/>
          </a:p>
        </p:txBody>
      </p:sp>
    </p:spTree>
    <p:extLst>
      <p:ext uri="{BB962C8B-B14F-4D97-AF65-F5344CB8AC3E}">
        <p14:creationId xmlns:p14="http://schemas.microsoft.com/office/powerpoint/2010/main" val="2171996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16D724B9-EDA8-1193-0CA2-C75CB34C22F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F73A4EC-92E6-39EA-BCC7-26DA0AEEC2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CDCE23E-E455-F8CD-F838-77DAE5557260}"/>
              </a:ext>
            </a:extLst>
          </p:cNvPr>
          <p:cNvSpPr>
            <a:spLocks noGrp="1" noChangeArrowheads="1"/>
          </p:cNvSpPr>
          <p:nvPr>
            <p:ph type="sldNum" sz="quarter" idx="12"/>
          </p:nvPr>
        </p:nvSpPr>
        <p:spPr>
          <a:ln/>
        </p:spPr>
        <p:txBody>
          <a:bodyPr/>
          <a:lstStyle>
            <a:lvl1pPr>
              <a:defRPr/>
            </a:lvl1pPr>
          </a:lstStyle>
          <a:p>
            <a:pPr>
              <a:defRPr/>
            </a:pPr>
            <a:fld id="{66C9AD8B-6EC8-4817-B016-9AD2E303FF09}" type="slidenum">
              <a:rPr lang="en-GB" altLang="en-US"/>
              <a:pPr>
                <a:defRPr/>
              </a:pPr>
              <a:t>‹#›</a:t>
            </a:fld>
            <a:endParaRPr lang="en-GB" altLang="en-US"/>
          </a:p>
        </p:txBody>
      </p:sp>
    </p:spTree>
    <p:extLst>
      <p:ext uri="{BB962C8B-B14F-4D97-AF65-F5344CB8AC3E}">
        <p14:creationId xmlns:p14="http://schemas.microsoft.com/office/powerpoint/2010/main" val="333392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3ACFF7D-95BE-4184-9827-B8E3408683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DD2BC9-9B11-ED6C-3836-BAC33B43C9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7ED435-67F6-C7E2-2D0B-A258088D008F}"/>
              </a:ext>
            </a:extLst>
          </p:cNvPr>
          <p:cNvSpPr>
            <a:spLocks noGrp="1" noChangeArrowheads="1"/>
          </p:cNvSpPr>
          <p:nvPr>
            <p:ph type="sldNum" sz="quarter" idx="12"/>
          </p:nvPr>
        </p:nvSpPr>
        <p:spPr>
          <a:ln/>
        </p:spPr>
        <p:txBody>
          <a:bodyPr/>
          <a:lstStyle>
            <a:lvl1pPr>
              <a:defRPr/>
            </a:lvl1pPr>
          </a:lstStyle>
          <a:p>
            <a:pPr>
              <a:defRPr/>
            </a:pPr>
            <a:fld id="{C4FD1F12-F88F-4DC1-A308-E0A0DAE91B15}" type="slidenum">
              <a:rPr lang="en-GB" altLang="en-US"/>
              <a:pPr>
                <a:defRPr/>
              </a:pPr>
              <a:t>‹#›</a:t>
            </a:fld>
            <a:endParaRPr lang="en-GB" altLang="en-US"/>
          </a:p>
        </p:txBody>
      </p:sp>
    </p:spTree>
    <p:extLst>
      <p:ext uri="{BB962C8B-B14F-4D97-AF65-F5344CB8AC3E}">
        <p14:creationId xmlns:p14="http://schemas.microsoft.com/office/powerpoint/2010/main" val="2831737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CE822213-93A8-6CD3-1E2E-945665B68E6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441692E-3047-6AE1-2A22-52F03EC6F7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01DD087-3196-EEC4-B000-146CE2F54C4A}"/>
              </a:ext>
            </a:extLst>
          </p:cNvPr>
          <p:cNvSpPr>
            <a:spLocks noGrp="1" noChangeArrowheads="1"/>
          </p:cNvSpPr>
          <p:nvPr>
            <p:ph type="sldNum" sz="quarter" idx="12"/>
          </p:nvPr>
        </p:nvSpPr>
        <p:spPr>
          <a:ln/>
        </p:spPr>
        <p:txBody>
          <a:bodyPr/>
          <a:lstStyle>
            <a:lvl1pPr>
              <a:defRPr/>
            </a:lvl1pPr>
          </a:lstStyle>
          <a:p>
            <a:pPr>
              <a:defRPr/>
            </a:pPr>
            <a:fld id="{AA08A24B-D06E-42AC-8FE3-5E6124D8E167}" type="slidenum">
              <a:rPr lang="en-GB" altLang="en-US"/>
              <a:pPr>
                <a:defRPr/>
              </a:pPr>
              <a:t>‹#›</a:t>
            </a:fld>
            <a:endParaRPr lang="en-GB" altLang="en-US"/>
          </a:p>
        </p:txBody>
      </p:sp>
    </p:spTree>
    <p:extLst>
      <p:ext uri="{BB962C8B-B14F-4D97-AF65-F5344CB8AC3E}">
        <p14:creationId xmlns:p14="http://schemas.microsoft.com/office/powerpoint/2010/main" val="4164407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22C7ECF-09C1-DA2C-ABED-4CB2A7B48A3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578DC93-86A4-61BD-3770-3443CB38FE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8950D79-B200-D7F3-14E6-C3248D785580}"/>
              </a:ext>
            </a:extLst>
          </p:cNvPr>
          <p:cNvSpPr>
            <a:spLocks noGrp="1" noChangeArrowheads="1"/>
          </p:cNvSpPr>
          <p:nvPr>
            <p:ph type="sldNum" sz="quarter" idx="12"/>
          </p:nvPr>
        </p:nvSpPr>
        <p:spPr>
          <a:ln/>
        </p:spPr>
        <p:txBody>
          <a:bodyPr/>
          <a:lstStyle>
            <a:lvl1pPr>
              <a:defRPr/>
            </a:lvl1pPr>
          </a:lstStyle>
          <a:p>
            <a:pPr>
              <a:defRPr/>
            </a:pPr>
            <a:fld id="{A000AF2A-561C-4196-8BEF-2E400184D1D3}" type="slidenum">
              <a:rPr lang="en-GB" altLang="en-US"/>
              <a:pPr>
                <a:defRPr/>
              </a:pPr>
              <a:t>‹#›</a:t>
            </a:fld>
            <a:endParaRPr lang="en-GB" altLang="en-US"/>
          </a:p>
        </p:txBody>
      </p:sp>
    </p:spTree>
    <p:extLst>
      <p:ext uri="{BB962C8B-B14F-4D97-AF65-F5344CB8AC3E}">
        <p14:creationId xmlns:p14="http://schemas.microsoft.com/office/powerpoint/2010/main" val="2874683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FAFF13B-2A35-5E86-05A2-A721534D9F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E6AE1A-8C6E-B793-89D2-D8C854E932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25F7CDB-FCCF-0BA2-2FB3-BD952FE0A8CD}"/>
              </a:ext>
            </a:extLst>
          </p:cNvPr>
          <p:cNvSpPr>
            <a:spLocks noGrp="1" noChangeArrowheads="1"/>
          </p:cNvSpPr>
          <p:nvPr>
            <p:ph type="sldNum" sz="quarter" idx="12"/>
          </p:nvPr>
        </p:nvSpPr>
        <p:spPr>
          <a:ln/>
        </p:spPr>
        <p:txBody>
          <a:bodyPr/>
          <a:lstStyle>
            <a:lvl1pPr>
              <a:defRPr/>
            </a:lvl1pPr>
          </a:lstStyle>
          <a:p>
            <a:pPr>
              <a:defRPr/>
            </a:pPr>
            <a:fld id="{842A6877-818A-48DE-A401-A018AE6A5E39}" type="slidenum">
              <a:rPr lang="en-GB" altLang="en-US"/>
              <a:pPr>
                <a:defRPr/>
              </a:pPr>
              <a:t>‹#›</a:t>
            </a:fld>
            <a:endParaRPr lang="en-GB" altLang="en-US"/>
          </a:p>
        </p:txBody>
      </p:sp>
    </p:spTree>
    <p:extLst>
      <p:ext uri="{BB962C8B-B14F-4D97-AF65-F5344CB8AC3E}">
        <p14:creationId xmlns:p14="http://schemas.microsoft.com/office/powerpoint/2010/main" val="2432871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63D4861-DCA6-A5E1-BC1F-6020BACA08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1615C1-8C16-D0F2-9820-353310A373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1BB55E-3788-D76B-D49F-5A41A357D9B2}"/>
              </a:ext>
            </a:extLst>
          </p:cNvPr>
          <p:cNvSpPr>
            <a:spLocks noGrp="1" noChangeArrowheads="1"/>
          </p:cNvSpPr>
          <p:nvPr>
            <p:ph type="sldNum" sz="quarter" idx="12"/>
          </p:nvPr>
        </p:nvSpPr>
        <p:spPr>
          <a:ln/>
        </p:spPr>
        <p:txBody>
          <a:bodyPr/>
          <a:lstStyle>
            <a:lvl1pPr>
              <a:defRPr/>
            </a:lvl1pPr>
          </a:lstStyle>
          <a:p>
            <a:pPr>
              <a:defRPr/>
            </a:pPr>
            <a:fld id="{E240F9B0-8C89-456B-B1B6-E718723000E1}" type="slidenum">
              <a:rPr lang="en-GB" altLang="en-US"/>
              <a:pPr>
                <a:defRPr/>
              </a:pPr>
              <a:t>‹#›</a:t>
            </a:fld>
            <a:endParaRPr lang="en-GB" altLang="en-US"/>
          </a:p>
        </p:txBody>
      </p:sp>
    </p:spTree>
    <p:extLst>
      <p:ext uri="{BB962C8B-B14F-4D97-AF65-F5344CB8AC3E}">
        <p14:creationId xmlns:p14="http://schemas.microsoft.com/office/powerpoint/2010/main" val="1614036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9EDD3F7-CFC6-3254-6666-C5D51EB6A3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73802E-F9B2-1A8B-1F28-6A2BC8DDD2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CA481B-C27C-E0B7-1AC3-10D1A16FFFE6}"/>
              </a:ext>
            </a:extLst>
          </p:cNvPr>
          <p:cNvSpPr>
            <a:spLocks noGrp="1" noChangeArrowheads="1"/>
          </p:cNvSpPr>
          <p:nvPr>
            <p:ph type="sldNum" sz="quarter" idx="12"/>
          </p:nvPr>
        </p:nvSpPr>
        <p:spPr>
          <a:ln/>
        </p:spPr>
        <p:txBody>
          <a:bodyPr/>
          <a:lstStyle>
            <a:lvl1pPr>
              <a:defRPr/>
            </a:lvl1pPr>
          </a:lstStyle>
          <a:p>
            <a:pPr>
              <a:defRPr/>
            </a:pPr>
            <a:fld id="{9F4E37DF-9965-4360-8DF7-2A9EB3503BDD}" type="slidenum">
              <a:rPr lang="en-GB" altLang="en-US"/>
              <a:pPr>
                <a:defRPr/>
              </a:pPr>
              <a:t>‹#›</a:t>
            </a:fld>
            <a:endParaRPr lang="en-GB" altLang="en-US"/>
          </a:p>
        </p:txBody>
      </p:sp>
    </p:spTree>
    <p:extLst>
      <p:ext uri="{BB962C8B-B14F-4D97-AF65-F5344CB8AC3E}">
        <p14:creationId xmlns:p14="http://schemas.microsoft.com/office/powerpoint/2010/main" val="3722828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908051"/>
            <a:ext cx="2832100" cy="5318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31801" y="908051"/>
            <a:ext cx="8293100" cy="5318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44A285C-D3E8-D8C0-BC5E-B5E51B75B0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51C0A9-5104-C712-F70B-FE517128D6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16D6DA-C9F3-ED0C-C0DF-C696FA84C653}"/>
              </a:ext>
            </a:extLst>
          </p:cNvPr>
          <p:cNvSpPr>
            <a:spLocks noGrp="1" noChangeArrowheads="1"/>
          </p:cNvSpPr>
          <p:nvPr>
            <p:ph type="sldNum" sz="quarter" idx="12"/>
          </p:nvPr>
        </p:nvSpPr>
        <p:spPr>
          <a:ln/>
        </p:spPr>
        <p:txBody>
          <a:bodyPr/>
          <a:lstStyle>
            <a:lvl1pPr>
              <a:defRPr/>
            </a:lvl1pPr>
          </a:lstStyle>
          <a:p>
            <a:pPr>
              <a:defRPr/>
            </a:pPr>
            <a:fld id="{E924A377-424D-42D9-88D2-D8A5DC3F27D6}" type="slidenum">
              <a:rPr lang="en-GB" altLang="en-US"/>
              <a:pPr>
                <a:defRPr/>
              </a:pPr>
              <a:t>‹#›</a:t>
            </a:fld>
            <a:endParaRPr lang="en-GB" altLang="en-US"/>
          </a:p>
        </p:txBody>
      </p:sp>
    </p:spTree>
    <p:extLst>
      <p:ext uri="{BB962C8B-B14F-4D97-AF65-F5344CB8AC3E}">
        <p14:creationId xmlns:p14="http://schemas.microsoft.com/office/powerpoint/2010/main" val="1508371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7C645106-3415-332A-EBC7-318AC8157E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01B66A-8765-7764-366D-EC0B404632B4}"/>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10213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49252A2-1713-D771-4BF2-A236CD40E6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AC795E-4328-3C7C-2113-27ECF475D16C}"/>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02971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40706F7-2185-3384-EF57-F52768B8A9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2A0461-012F-312B-BA68-DCE9182D03F5}"/>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64431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31800" y="1700213"/>
            <a:ext cx="5562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700213"/>
            <a:ext cx="5562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D3C5CD6-8660-09AB-FA6B-8116519981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BEB71C-11B1-93C3-F9B6-D5AD300EDD89}"/>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290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3389EE7-64B3-0963-AC86-F90EFFD0E3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BF8994-60BB-6D91-F495-AFD0ED6D44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5F97C2-FECC-2BC2-3670-F32B7C6B4A7B}"/>
              </a:ext>
            </a:extLst>
          </p:cNvPr>
          <p:cNvSpPr>
            <a:spLocks noGrp="1" noChangeArrowheads="1"/>
          </p:cNvSpPr>
          <p:nvPr>
            <p:ph type="sldNum" sz="quarter" idx="12"/>
          </p:nvPr>
        </p:nvSpPr>
        <p:spPr>
          <a:ln/>
        </p:spPr>
        <p:txBody>
          <a:bodyPr/>
          <a:lstStyle>
            <a:lvl1pPr>
              <a:defRPr/>
            </a:lvl1pPr>
          </a:lstStyle>
          <a:p>
            <a:pPr>
              <a:defRPr/>
            </a:pPr>
            <a:fld id="{9469E384-3D36-457A-AD5B-2DDB9621DE4D}" type="slidenum">
              <a:rPr lang="en-GB" altLang="en-US"/>
              <a:pPr>
                <a:defRPr/>
              </a:pPr>
              <a:t>‹#›</a:t>
            </a:fld>
            <a:endParaRPr lang="en-GB" altLang="en-US"/>
          </a:p>
        </p:txBody>
      </p:sp>
    </p:spTree>
    <p:extLst>
      <p:ext uri="{BB962C8B-B14F-4D97-AF65-F5344CB8AC3E}">
        <p14:creationId xmlns:p14="http://schemas.microsoft.com/office/powerpoint/2010/main" val="4066747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316A0D3A-9C67-BE92-AC1B-B56EC6091C6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A1F3748-DF5B-09C8-7256-E7955CD130A4}"/>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90855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54DF38C0-396B-68B3-02F8-A513D01EF99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47D604F-EEBF-974B-31D6-6849BCCE9228}"/>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07119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3AAD63-3127-48E4-23B4-8D6E0FABD03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1493016-7B8C-D85C-EE0E-0858006D371A}"/>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57018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E4E9ACE-DCAD-D851-50C0-2432FE39E5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5FD910-70FB-3CBA-30E0-718C02999BA7}"/>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5862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87F3A3F-4852-1EEC-8331-ADB156445D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D66ACC2-F565-AE40-A4A1-AACC504B7775}"/>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39670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2BAA4EF-39C6-1E16-7E02-361EE6C279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6C05DD-43BA-0AC5-673F-B2AA5972BBF6}"/>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6589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908051"/>
            <a:ext cx="2832100" cy="5318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31801" y="908051"/>
            <a:ext cx="8293100" cy="5318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625FC9B-8888-5122-F0AE-52419367CE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5451D2-7FFA-AB22-4D39-760A1F9FBB18}"/>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007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31800" y="1700213"/>
            <a:ext cx="5562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700213"/>
            <a:ext cx="5562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7C08ED0F-2781-895E-10C9-E8686ED159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1F48BC2-C736-2E9D-A684-96DBD017D4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760B80-7036-01D5-6EC7-19078C728440}"/>
              </a:ext>
            </a:extLst>
          </p:cNvPr>
          <p:cNvSpPr>
            <a:spLocks noGrp="1" noChangeArrowheads="1"/>
          </p:cNvSpPr>
          <p:nvPr>
            <p:ph type="sldNum" sz="quarter" idx="12"/>
          </p:nvPr>
        </p:nvSpPr>
        <p:spPr>
          <a:ln/>
        </p:spPr>
        <p:txBody>
          <a:bodyPr/>
          <a:lstStyle>
            <a:lvl1pPr>
              <a:defRPr/>
            </a:lvl1pPr>
          </a:lstStyle>
          <a:p>
            <a:pPr>
              <a:defRPr/>
            </a:pPr>
            <a:fld id="{69C99507-0528-42D6-9FBA-8A918F79611A}" type="slidenum">
              <a:rPr lang="en-GB" altLang="en-US"/>
              <a:pPr>
                <a:defRPr/>
              </a:pPr>
              <a:t>‹#›</a:t>
            </a:fld>
            <a:endParaRPr lang="en-GB" altLang="en-US"/>
          </a:p>
        </p:txBody>
      </p:sp>
    </p:spTree>
    <p:extLst>
      <p:ext uri="{BB962C8B-B14F-4D97-AF65-F5344CB8AC3E}">
        <p14:creationId xmlns:p14="http://schemas.microsoft.com/office/powerpoint/2010/main" val="237684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93D6A4C0-694A-7838-84C1-BB9BEF8A9E5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4C71FF0-E97C-E20F-D0BA-8437E02168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4A2AF1C-4DC7-51F1-D5A0-6033428E38D7}"/>
              </a:ext>
            </a:extLst>
          </p:cNvPr>
          <p:cNvSpPr>
            <a:spLocks noGrp="1" noChangeArrowheads="1"/>
          </p:cNvSpPr>
          <p:nvPr>
            <p:ph type="sldNum" sz="quarter" idx="12"/>
          </p:nvPr>
        </p:nvSpPr>
        <p:spPr>
          <a:ln/>
        </p:spPr>
        <p:txBody>
          <a:bodyPr/>
          <a:lstStyle>
            <a:lvl1pPr>
              <a:defRPr/>
            </a:lvl1pPr>
          </a:lstStyle>
          <a:p>
            <a:pPr>
              <a:defRPr/>
            </a:pPr>
            <a:fld id="{79B39403-11EA-4664-9D0F-BC0D5593578E}" type="slidenum">
              <a:rPr lang="en-GB" altLang="en-US"/>
              <a:pPr>
                <a:defRPr/>
              </a:pPr>
              <a:t>‹#›</a:t>
            </a:fld>
            <a:endParaRPr lang="en-GB" altLang="en-US"/>
          </a:p>
        </p:txBody>
      </p:sp>
    </p:spTree>
    <p:extLst>
      <p:ext uri="{BB962C8B-B14F-4D97-AF65-F5344CB8AC3E}">
        <p14:creationId xmlns:p14="http://schemas.microsoft.com/office/powerpoint/2010/main" val="361455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15117DA1-A39D-E24B-D3F1-B6C90093991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1D940A0-9F03-07F5-360E-49BF28DAB3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07A5F51-C054-EFC0-6578-8916CDB50BF4}"/>
              </a:ext>
            </a:extLst>
          </p:cNvPr>
          <p:cNvSpPr>
            <a:spLocks noGrp="1" noChangeArrowheads="1"/>
          </p:cNvSpPr>
          <p:nvPr>
            <p:ph type="sldNum" sz="quarter" idx="12"/>
          </p:nvPr>
        </p:nvSpPr>
        <p:spPr>
          <a:ln/>
        </p:spPr>
        <p:txBody>
          <a:bodyPr/>
          <a:lstStyle>
            <a:lvl1pPr>
              <a:defRPr/>
            </a:lvl1pPr>
          </a:lstStyle>
          <a:p>
            <a:pPr>
              <a:defRPr/>
            </a:pPr>
            <a:fld id="{22EA1CF8-4641-48FE-8A3D-3EC8A571404A}" type="slidenum">
              <a:rPr lang="en-GB" altLang="en-US"/>
              <a:pPr>
                <a:defRPr/>
              </a:pPr>
              <a:t>‹#›</a:t>
            </a:fld>
            <a:endParaRPr lang="en-GB" altLang="en-US"/>
          </a:p>
        </p:txBody>
      </p:sp>
    </p:spTree>
    <p:extLst>
      <p:ext uri="{BB962C8B-B14F-4D97-AF65-F5344CB8AC3E}">
        <p14:creationId xmlns:p14="http://schemas.microsoft.com/office/powerpoint/2010/main" val="418579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371F614-BEF0-16B0-6C18-F242046EC29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9EE653A-A669-6B58-BAC3-EEFA2C72BA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ED3886C-705F-F909-FD7A-828A38C866FD}"/>
              </a:ext>
            </a:extLst>
          </p:cNvPr>
          <p:cNvSpPr>
            <a:spLocks noGrp="1" noChangeArrowheads="1"/>
          </p:cNvSpPr>
          <p:nvPr>
            <p:ph type="sldNum" sz="quarter" idx="12"/>
          </p:nvPr>
        </p:nvSpPr>
        <p:spPr>
          <a:ln/>
        </p:spPr>
        <p:txBody>
          <a:bodyPr/>
          <a:lstStyle>
            <a:lvl1pPr>
              <a:defRPr/>
            </a:lvl1pPr>
          </a:lstStyle>
          <a:p>
            <a:pPr>
              <a:defRPr/>
            </a:pPr>
            <a:fld id="{6AF9E0A4-6B4D-4FA5-BA3B-9831B13AEFCE}" type="slidenum">
              <a:rPr lang="en-GB" altLang="en-US"/>
              <a:pPr>
                <a:defRPr/>
              </a:pPr>
              <a:t>‹#›</a:t>
            </a:fld>
            <a:endParaRPr lang="en-GB" altLang="en-US"/>
          </a:p>
        </p:txBody>
      </p:sp>
    </p:spTree>
    <p:extLst>
      <p:ext uri="{BB962C8B-B14F-4D97-AF65-F5344CB8AC3E}">
        <p14:creationId xmlns:p14="http://schemas.microsoft.com/office/powerpoint/2010/main" val="48801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EAA464C-3DC6-CDAB-8170-B6FD087065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18DBCE-9F1C-BAD5-191B-3F03868EB7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C8E4902-4ECB-D00B-9816-80FC430609FD}"/>
              </a:ext>
            </a:extLst>
          </p:cNvPr>
          <p:cNvSpPr>
            <a:spLocks noGrp="1" noChangeArrowheads="1"/>
          </p:cNvSpPr>
          <p:nvPr>
            <p:ph type="sldNum" sz="quarter" idx="12"/>
          </p:nvPr>
        </p:nvSpPr>
        <p:spPr>
          <a:ln/>
        </p:spPr>
        <p:txBody>
          <a:bodyPr/>
          <a:lstStyle>
            <a:lvl1pPr>
              <a:defRPr/>
            </a:lvl1pPr>
          </a:lstStyle>
          <a:p>
            <a:pPr>
              <a:defRPr/>
            </a:pPr>
            <a:fld id="{D4F108EC-AA81-4D47-9BFF-A9C6027DAC28}" type="slidenum">
              <a:rPr lang="en-GB" altLang="en-US"/>
              <a:pPr>
                <a:defRPr/>
              </a:pPr>
              <a:t>‹#›</a:t>
            </a:fld>
            <a:endParaRPr lang="en-GB" altLang="en-US"/>
          </a:p>
        </p:txBody>
      </p:sp>
    </p:spTree>
    <p:extLst>
      <p:ext uri="{BB962C8B-B14F-4D97-AF65-F5344CB8AC3E}">
        <p14:creationId xmlns:p14="http://schemas.microsoft.com/office/powerpoint/2010/main" val="65774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127563D-5C94-33A4-D2C2-14134901A1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C6C33E6-8055-78D4-6C41-10E043DC35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4C38E9-88CD-8AA1-CEF4-A527B5BBDE96}"/>
              </a:ext>
            </a:extLst>
          </p:cNvPr>
          <p:cNvSpPr>
            <a:spLocks noGrp="1" noChangeArrowheads="1"/>
          </p:cNvSpPr>
          <p:nvPr>
            <p:ph type="sldNum" sz="quarter" idx="12"/>
          </p:nvPr>
        </p:nvSpPr>
        <p:spPr>
          <a:ln/>
        </p:spPr>
        <p:txBody>
          <a:bodyPr/>
          <a:lstStyle>
            <a:lvl1pPr>
              <a:defRPr/>
            </a:lvl1pPr>
          </a:lstStyle>
          <a:p>
            <a:pPr>
              <a:defRPr/>
            </a:pPr>
            <a:fld id="{17C101FC-DFD7-4330-B0B6-61AA092CB7C0}" type="slidenum">
              <a:rPr lang="en-GB" altLang="en-US"/>
              <a:pPr>
                <a:defRPr/>
              </a:pPr>
              <a:t>‹#›</a:t>
            </a:fld>
            <a:endParaRPr lang="en-GB" altLang="en-US"/>
          </a:p>
        </p:txBody>
      </p:sp>
    </p:spTree>
    <p:extLst>
      <p:ext uri="{BB962C8B-B14F-4D97-AF65-F5344CB8AC3E}">
        <p14:creationId xmlns:p14="http://schemas.microsoft.com/office/powerpoint/2010/main" val="3063344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092773C8-2F55-D5F8-99FB-283CB09FC26D}"/>
              </a:ext>
            </a:extLst>
          </p:cNvPr>
          <p:cNvSpPr>
            <a:spLocks noChangeArrowheads="1"/>
          </p:cNvSpPr>
          <p:nvPr/>
        </p:nvSpPr>
        <p:spPr bwMode="auto">
          <a:xfrm>
            <a:off x="-105833" y="0"/>
            <a:ext cx="12297833" cy="3810000"/>
          </a:xfrm>
          <a:prstGeom prst="rect">
            <a:avLst/>
          </a:prstGeom>
          <a:solidFill>
            <a:schemeClr val="bg1"/>
          </a:solidFill>
          <a:ln>
            <a:noFill/>
          </a:ln>
        </p:spPr>
        <p:txBody>
          <a:bodyPr wrap="none" anchor="ctr"/>
          <a:lstStyle>
            <a:lvl1pPr eaLnBrk="0" hangingPunct="0">
              <a:defRPr sz="2400">
                <a:solidFill>
                  <a:schemeClr val="bg1"/>
                </a:solidFill>
                <a:latin typeface="Georgia" panose="02040502050405020303" pitchFamily="18" charset="0"/>
                <a:ea typeface="MS PGothic" panose="020B0600070205080204" pitchFamily="34" charset="-128"/>
              </a:defRPr>
            </a:lvl1pPr>
            <a:lvl2pPr marL="742950" indent="-285750" eaLnBrk="0" hangingPunct="0">
              <a:defRPr sz="2400">
                <a:solidFill>
                  <a:schemeClr val="bg1"/>
                </a:solidFill>
                <a:latin typeface="Georgia" panose="02040502050405020303" pitchFamily="18" charset="0"/>
                <a:ea typeface="MS PGothic" panose="020B0600070205080204" pitchFamily="34" charset="-128"/>
              </a:defRPr>
            </a:lvl2pPr>
            <a:lvl3pPr marL="1143000" indent="-228600" eaLnBrk="0" hangingPunct="0">
              <a:defRPr sz="2400">
                <a:solidFill>
                  <a:schemeClr val="bg1"/>
                </a:solidFill>
                <a:latin typeface="Georgia" panose="02040502050405020303" pitchFamily="18" charset="0"/>
                <a:ea typeface="MS PGothic" panose="020B0600070205080204" pitchFamily="34" charset="-128"/>
              </a:defRPr>
            </a:lvl3pPr>
            <a:lvl4pPr marL="1600200" indent="-228600" eaLnBrk="0" hangingPunct="0">
              <a:defRPr sz="2400">
                <a:solidFill>
                  <a:schemeClr val="bg1"/>
                </a:solidFill>
                <a:latin typeface="Georgia" panose="02040502050405020303" pitchFamily="18" charset="0"/>
                <a:ea typeface="MS PGothic" panose="020B0600070205080204" pitchFamily="34" charset="-128"/>
              </a:defRPr>
            </a:lvl4pPr>
            <a:lvl5pPr marL="2057400" indent="-228600" eaLnBrk="0" hangingPunct="0">
              <a:defRPr sz="2400">
                <a:solidFill>
                  <a:schemeClr val="bg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9pPr>
          </a:lstStyle>
          <a:p>
            <a:pPr algn="ctr">
              <a:defRPr/>
            </a:pPr>
            <a:endParaRPr lang="en-US" altLang="en-US" sz="2400">
              <a:solidFill>
                <a:schemeClr val="tx1"/>
              </a:solidFill>
              <a:latin typeface="Arial" panose="020B0604020202020204" pitchFamily="34" charset="0"/>
            </a:endParaRPr>
          </a:p>
        </p:txBody>
      </p:sp>
      <p:sp>
        <p:nvSpPr>
          <p:cNvPr id="1027" name="Rectangle 9">
            <a:extLst>
              <a:ext uri="{FF2B5EF4-FFF2-40B4-BE49-F238E27FC236}">
                <a16:creationId xmlns:a16="http://schemas.microsoft.com/office/drawing/2014/main" id="{D82407E8-66EF-B725-2EE9-FB09AB7D6AC7}"/>
              </a:ext>
            </a:extLst>
          </p:cNvPr>
          <p:cNvSpPr>
            <a:spLocks noChangeArrowheads="1"/>
          </p:cNvSpPr>
          <p:nvPr/>
        </p:nvSpPr>
        <p:spPr bwMode="auto">
          <a:xfrm>
            <a:off x="-105833" y="3048000"/>
            <a:ext cx="12297833" cy="3810000"/>
          </a:xfrm>
          <a:prstGeom prst="rect">
            <a:avLst/>
          </a:prstGeom>
          <a:gradFill rotWithShape="0">
            <a:gsLst>
              <a:gs pos="0">
                <a:schemeClr val="bg1"/>
              </a:gs>
              <a:gs pos="100000">
                <a:srgbClr val="DCDEDE"/>
              </a:gs>
            </a:gsLst>
            <a:lin ang="5400000" scaled="1"/>
          </a:gradFill>
          <a:ln>
            <a:noFill/>
          </a:ln>
        </p:spPr>
        <p:txBody>
          <a:bodyPr wrap="none" anchor="ctr"/>
          <a:lstStyle>
            <a:lvl1pPr eaLnBrk="0" hangingPunct="0">
              <a:defRPr sz="2400">
                <a:solidFill>
                  <a:schemeClr val="bg1"/>
                </a:solidFill>
                <a:latin typeface="Georgia" panose="02040502050405020303" pitchFamily="18" charset="0"/>
                <a:ea typeface="MS PGothic" panose="020B0600070205080204" pitchFamily="34" charset="-128"/>
              </a:defRPr>
            </a:lvl1pPr>
            <a:lvl2pPr marL="742950" indent="-285750" eaLnBrk="0" hangingPunct="0">
              <a:defRPr sz="2400">
                <a:solidFill>
                  <a:schemeClr val="bg1"/>
                </a:solidFill>
                <a:latin typeface="Georgia" panose="02040502050405020303" pitchFamily="18" charset="0"/>
                <a:ea typeface="MS PGothic" panose="020B0600070205080204" pitchFamily="34" charset="-128"/>
              </a:defRPr>
            </a:lvl2pPr>
            <a:lvl3pPr marL="1143000" indent="-228600" eaLnBrk="0" hangingPunct="0">
              <a:defRPr sz="2400">
                <a:solidFill>
                  <a:schemeClr val="bg1"/>
                </a:solidFill>
                <a:latin typeface="Georgia" panose="02040502050405020303" pitchFamily="18" charset="0"/>
                <a:ea typeface="MS PGothic" panose="020B0600070205080204" pitchFamily="34" charset="-128"/>
              </a:defRPr>
            </a:lvl3pPr>
            <a:lvl4pPr marL="1600200" indent="-228600" eaLnBrk="0" hangingPunct="0">
              <a:defRPr sz="2400">
                <a:solidFill>
                  <a:schemeClr val="bg1"/>
                </a:solidFill>
                <a:latin typeface="Georgia" panose="02040502050405020303" pitchFamily="18" charset="0"/>
                <a:ea typeface="MS PGothic" panose="020B0600070205080204" pitchFamily="34" charset="-128"/>
              </a:defRPr>
            </a:lvl4pPr>
            <a:lvl5pPr marL="2057400" indent="-228600" eaLnBrk="0" hangingPunct="0">
              <a:defRPr sz="2400">
                <a:solidFill>
                  <a:schemeClr val="bg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Georgia" panose="02040502050405020303" pitchFamily="18" charset="0"/>
                <a:ea typeface="MS PGothic" panose="020B0600070205080204" pitchFamily="34" charset="-128"/>
              </a:defRPr>
            </a:lvl9pPr>
          </a:lstStyle>
          <a:p>
            <a:pPr algn="ctr">
              <a:defRPr/>
            </a:pPr>
            <a:endParaRPr lang="en-US" altLang="en-US" sz="1200">
              <a:solidFill>
                <a:schemeClr val="tx1"/>
              </a:solidFill>
              <a:latin typeface="Lucida Sans" panose="020B0602030504020204" pitchFamily="34" charset="0"/>
            </a:endParaRPr>
          </a:p>
        </p:txBody>
      </p:sp>
      <p:sp>
        <p:nvSpPr>
          <p:cNvPr id="1028" name="Rectangle 2">
            <a:extLst>
              <a:ext uri="{FF2B5EF4-FFF2-40B4-BE49-F238E27FC236}">
                <a16:creationId xmlns:a16="http://schemas.microsoft.com/office/drawing/2014/main" id="{3E79B9D5-E0A7-FBA2-CE16-B0F764214D47}"/>
              </a:ext>
            </a:extLst>
          </p:cNvPr>
          <p:cNvSpPr>
            <a:spLocks noGrp="1" noChangeArrowheads="1"/>
          </p:cNvSpPr>
          <p:nvPr>
            <p:ph type="title"/>
          </p:nvPr>
        </p:nvSpPr>
        <p:spPr bwMode="auto">
          <a:xfrm>
            <a:off x="431800" y="908050"/>
            <a:ext cx="11328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1029" name="Rectangle 3">
            <a:extLst>
              <a:ext uri="{FF2B5EF4-FFF2-40B4-BE49-F238E27FC236}">
                <a16:creationId xmlns:a16="http://schemas.microsoft.com/office/drawing/2014/main" id="{548A6137-E6E2-1CF3-534F-298ACBE8039C}"/>
              </a:ext>
            </a:extLst>
          </p:cNvPr>
          <p:cNvSpPr>
            <a:spLocks noGrp="1" noChangeArrowheads="1"/>
          </p:cNvSpPr>
          <p:nvPr>
            <p:ph type="body" idx="1"/>
          </p:nvPr>
        </p:nvSpPr>
        <p:spPr bwMode="auto">
          <a:xfrm>
            <a:off x="431800" y="1700213"/>
            <a:ext cx="11328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a:extLst>
              <a:ext uri="{FF2B5EF4-FFF2-40B4-BE49-F238E27FC236}">
                <a16:creationId xmlns:a16="http://schemas.microsoft.com/office/drawing/2014/main" id="{17F408B2-E40C-23D1-CCE6-1382030095D5}"/>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Arial" charset="0"/>
                <a:ea typeface="MS PGothic" charset="0"/>
                <a:cs typeface="MS PGothic" charset="0"/>
              </a:defRPr>
            </a:lvl1pPr>
          </a:lstStyle>
          <a:p>
            <a:pPr>
              <a:defRPr/>
            </a:pPr>
            <a:endParaRPr lang="en-US"/>
          </a:p>
        </p:txBody>
      </p:sp>
      <p:sp>
        <p:nvSpPr>
          <p:cNvPr id="3" name="Rectangle 5">
            <a:extLst>
              <a:ext uri="{FF2B5EF4-FFF2-40B4-BE49-F238E27FC236}">
                <a16:creationId xmlns:a16="http://schemas.microsoft.com/office/drawing/2014/main" id="{76603AF6-169C-80A6-D127-049332561BA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latin typeface="Arial" charset="0"/>
                <a:ea typeface="MS PGothic" charset="0"/>
                <a:cs typeface="MS PGothic" charset="0"/>
              </a:defRPr>
            </a:lvl1pPr>
          </a:lstStyle>
          <a:p>
            <a:pPr>
              <a:defRPr/>
            </a:pPr>
            <a:endParaRPr lang="en-US"/>
          </a:p>
        </p:txBody>
      </p:sp>
      <p:sp>
        <p:nvSpPr>
          <p:cNvPr id="1030" name="Rectangle 6">
            <a:extLst>
              <a:ext uri="{FF2B5EF4-FFF2-40B4-BE49-F238E27FC236}">
                <a16:creationId xmlns:a16="http://schemas.microsoft.com/office/drawing/2014/main" id="{003A833D-ECED-CD3F-BEBC-6319B86CE29D}"/>
              </a:ext>
            </a:extLst>
          </p:cNvPr>
          <p:cNvSpPr>
            <a:spLocks noGrp="1" noChangeArrowheads="1"/>
          </p:cNvSpPr>
          <p:nvPr>
            <p:ph type="sldNum" sz="quarter" idx="4"/>
          </p:nvPr>
        </p:nvSpPr>
        <p:spPr bwMode="auto">
          <a:xfrm>
            <a:off x="9169400" y="6308725"/>
            <a:ext cx="2540000" cy="4572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solidFill>
                  <a:schemeClr val="tx1"/>
                </a:solidFill>
              </a:defRPr>
            </a:lvl1pPr>
          </a:lstStyle>
          <a:p>
            <a:pPr>
              <a:defRPr/>
            </a:pPr>
            <a:fld id="{A2F2CD65-777C-4314-9925-530B08A41F95}" type="slidenum">
              <a:rPr lang="en-GB" altLang="en-US"/>
              <a:pPr>
                <a:defRPr/>
              </a:pPr>
              <a:t>‹#›</a:t>
            </a:fld>
            <a:endParaRPr lang="en-GB" altLang="en-US"/>
          </a:p>
        </p:txBody>
      </p:sp>
      <p:pic>
        <p:nvPicPr>
          <p:cNvPr id="1033" name="Picture 7" descr="marine_blue _logo">
            <a:extLst>
              <a:ext uri="{FF2B5EF4-FFF2-40B4-BE49-F238E27FC236}">
                <a16:creationId xmlns:a16="http://schemas.microsoft.com/office/drawing/2014/main" id="{45B5DF41-C2FE-1896-130A-AAD3BFA14DF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041" r:id="rId1"/>
    <p:sldLayoutId id="2147487002" r:id="rId2"/>
    <p:sldLayoutId id="2147487003" r:id="rId3"/>
    <p:sldLayoutId id="2147487004" r:id="rId4"/>
    <p:sldLayoutId id="2147487005" r:id="rId5"/>
    <p:sldLayoutId id="2147487006" r:id="rId6"/>
    <p:sldLayoutId id="2147487007" r:id="rId7"/>
    <p:sldLayoutId id="2147487008" r:id="rId8"/>
    <p:sldLayoutId id="2147487009" r:id="rId9"/>
    <p:sldLayoutId id="2147487010" r:id="rId10"/>
    <p:sldLayoutId id="2147487011" r:id="rId11"/>
    <p:sldLayoutId id="2147487012" r:id="rId12"/>
    <p:sldLayoutId id="2147487013" r:id="rId13"/>
    <p:sldLayoutId id="2147487043" r:id="rId14"/>
  </p:sldLayoutIdLst>
  <p:transition spd="slow" advClick="0" advTm="10000"/>
  <p:hf hdr="0" ftr="0" dt="0"/>
  <p:txStyles>
    <p:titleStyle>
      <a:lvl1pPr algn="l" rtl="0" eaLnBrk="0" fontAlgn="base" hangingPunct="0">
        <a:spcBef>
          <a:spcPct val="0"/>
        </a:spcBef>
        <a:spcAft>
          <a:spcPct val="0"/>
        </a:spcAft>
        <a:defRPr sz="35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charset="0"/>
        </a:defRPr>
      </a:lvl2pPr>
      <a:lvl3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charset="0"/>
        </a:defRPr>
      </a:lvl3pPr>
      <a:lvl4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charset="0"/>
        </a:defRPr>
      </a:lvl4pPr>
      <a:lvl5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charset="0"/>
        </a:defRPr>
      </a:lvl5pPr>
      <a:lvl6pPr marL="457200" algn="l" rtl="0" eaLnBrk="1" fontAlgn="base" hangingPunct="1">
        <a:spcBef>
          <a:spcPct val="0"/>
        </a:spcBef>
        <a:spcAft>
          <a:spcPct val="0"/>
        </a:spcAft>
        <a:defRPr sz="3500">
          <a:solidFill>
            <a:schemeClr val="tx2"/>
          </a:solidFill>
          <a:latin typeface="Georgia" pitchFamily="18" charset="0"/>
          <a:ea typeface="ＭＳ Ｐゴシック" pitchFamily="34" charset="-128"/>
        </a:defRPr>
      </a:lvl6pPr>
      <a:lvl7pPr marL="914400" algn="l" rtl="0" eaLnBrk="1" fontAlgn="base" hangingPunct="1">
        <a:spcBef>
          <a:spcPct val="0"/>
        </a:spcBef>
        <a:spcAft>
          <a:spcPct val="0"/>
        </a:spcAft>
        <a:defRPr sz="3500">
          <a:solidFill>
            <a:schemeClr val="tx2"/>
          </a:solidFill>
          <a:latin typeface="Georgia" pitchFamily="18" charset="0"/>
          <a:ea typeface="ＭＳ Ｐゴシック" pitchFamily="34" charset="-128"/>
        </a:defRPr>
      </a:lvl7pPr>
      <a:lvl8pPr marL="1371600" algn="l" rtl="0" eaLnBrk="1" fontAlgn="base" hangingPunct="1">
        <a:spcBef>
          <a:spcPct val="0"/>
        </a:spcBef>
        <a:spcAft>
          <a:spcPct val="0"/>
        </a:spcAft>
        <a:defRPr sz="3500">
          <a:solidFill>
            <a:schemeClr val="tx2"/>
          </a:solidFill>
          <a:latin typeface="Georgia" pitchFamily="18" charset="0"/>
          <a:ea typeface="ＭＳ Ｐゴシック" pitchFamily="34" charset="-128"/>
        </a:defRPr>
      </a:lvl8pPr>
      <a:lvl9pPr marL="1828800" algn="l" rtl="0" eaLnBrk="1" fontAlgn="base" hangingPunct="1">
        <a:spcBef>
          <a:spcPct val="0"/>
        </a:spcBef>
        <a:spcAft>
          <a:spcPct val="0"/>
        </a:spcAft>
        <a:defRPr sz="3500">
          <a:solidFill>
            <a:schemeClr val="tx2"/>
          </a:solidFill>
          <a:latin typeface="Georgia" pitchFamily="18" charset="0"/>
          <a:ea typeface="ＭＳ Ｐゴシック" pitchFamily="34"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S PGothic" pitchFamily="34" charset="-128"/>
          <a:cs typeface="MS PGothic" charset="0"/>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S PGothic" pitchFamily="34" charset="-128"/>
          <a:cs typeface="MS PGothic" charset="0"/>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cs typeface="MS PGothic" charset="0"/>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cs typeface="MS PGothic" charset="0"/>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cs typeface="MS PGothic" charset="0"/>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B5DDE40-BBFD-5EB4-D905-86E440E2878D}"/>
              </a:ext>
            </a:extLst>
          </p:cNvPr>
          <p:cNvSpPr>
            <a:spLocks noGrp="1" noChangeArrowheads="1"/>
          </p:cNvSpPr>
          <p:nvPr>
            <p:ph type="title"/>
          </p:nvPr>
        </p:nvSpPr>
        <p:spPr bwMode="auto">
          <a:xfrm>
            <a:off x="431800" y="908050"/>
            <a:ext cx="11328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GB" altLang="en-US"/>
              <a:t>Click to edit Master title style</a:t>
            </a:r>
          </a:p>
        </p:txBody>
      </p:sp>
      <p:sp>
        <p:nvSpPr>
          <p:cNvPr id="2051" name="Rectangle 3">
            <a:extLst>
              <a:ext uri="{FF2B5EF4-FFF2-40B4-BE49-F238E27FC236}">
                <a16:creationId xmlns:a16="http://schemas.microsoft.com/office/drawing/2014/main" id="{4EE8C26E-9EFB-6285-B9F3-27044FFE67A2}"/>
              </a:ext>
            </a:extLst>
          </p:cNvPr>
          <p:cNvSpPr>
            <a:spLocks noGrp="1" noChangeArrowheads="1"/>
          </p:cNvSpPr>
          <p:nvPr>
            <p:ph type="body" idx="1"/>
          </p:nvPr>
        </p:nvSpPr>
        <p:spPr bwMode="auto">
          <a:xfrm>
            <a:off x="431800" y="1700213"/>
            <a:ext cx="11328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8" name="Rectangle 4">
            <a:extLst>
              <a:ext uri="{FF2B5EF4-FFF2-40B4-BE49-F238E27FC236}">
                <a16:creationId xmlns:a16="http://schemas.microsoft.com/office/drawing/2014/main" id="{7B03E1A2-7C84-E199-16BD-916D4BE34E44}"/>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Arial" charset="0"/>
                <a:ea typeface="MS PGothic" charset="0"/>
                <a:cs typeface="MS PGothic" charset="0"/>
              </a:defRPr>
            </a:lvl1pPr>
          </a:lstStyle>
          <a:p>
            <a:pPr>
              <a:defRPr/>
            </a:pPr>
            <a:endParaRPr lang="en-US"/>
          </a:p>
        </p:txBody>
      </p:sp>
      <p:sp>
        <p:nvSpPr>
          <p:cNvPr id="11269" name="Rectangle 5">
            <a:extLst>
              <a:ext uri="{FF2B5EF4-FFF2-40B4-BE49-F238E27FC236}">
                <a16:creationId xmlns:a16="http://schemas.microsoft.com/office/drawing/2014/main" id="{D7AE88A3-304C-040A-D8CE-BA7C273B8DB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latin typeface="Arial" charset="0"/>
                <a:ea typeface="MS PGothic" charset="0"/>
                <a:cs typeface="MS PGothic" charset="0"/>
              </a:defRPr>
            </a:lvl1pPr>
          </a:lstStyle>
          <a:p>
            <a:pPr>
              <a:defRPr/>
            </a:pPr>
            <a:endParaRPr lang="en-US"/>
          </a:p>
        </p:txBody>
      </p:sp>
      <p:sp>
        <p:nvSpPr>
          <p:cNvPr id="11270" name="Rectangle 6">
            <a:extLst>
              <a:ext uri="{FF2B5EF4-FFF2-40B4-BE49-F238E27FC236}">
                <a16:creationId xmlns:a16="http://schemas.microsoft.com/office/drawing/2014/main" id="{AEBAFE9A-1A67-3A00-CAC8-3302293F82E1}"/>
              </a:ext>
            </a:extLst>
          </p:cNvPr>
          <p:cNvSpPr>
            <a:spLocks noGrp="1" noChangeArrowheads="1"/>
          </p:cNvSpPr>
          <p:nvPr>
            <p:ph type="sldNum" sz="quarter" idx="4"/>
          </p:nvPr>
        </p:nvSpPr>
        <p:spPr bwMode="auto">
          <a:xfrm>
            <a:off x="8856133" y="6308725"/>
            <a:ext cx="2844800" cy="476250"/>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defRPr sz="1400">
                <a:solidFill>
                  <a:schemeClr val="tx1"/>
                </a:solidFill>
              </a:defRPr>
            </a:lvl1pPr>
          </a:lstStyle>
          <a:p>
            <a:pPr>
              <a:defRPr/>
            </a:pPr>
            <a:fld id="{84405168-B035-41AF-81F4-32E7E6E83D2E}" type="slidenum">
              <a:rPr lang="en-GB" altLang="en-US"/>
              <a:pPr>
                <a:defRPr/>
              </a:pPr>
              <a:t>‹#›</a:t>
            </a:fld>
            <a:endParaRPr lang="en-GB" altLang="en-US"/>
          </a:p>
        </p:txBody>
      </p:sp>
      <p:pic>
        <p:nvPicPr>
          <p:cNvPr id="2055" name="Picture 7" descr="marine_blue _logo">
            <a:extLst>
              <a:ext uri="{FF2B5EF4-FFF2-40B4-BE49-F238E27FC236}">
                <a16:creationId xmlns:a16="http://schemas.microsoft.com/office/drawing/2014/main" id="{43FB5CCC-4471-998E-905B-6FA7A7F4BBD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042" r:id="rId1"/>
    <p:sldLayoutId id="2147487014" r:id="rId2"/>
    <p:sldLayoutId id="2147487015" r:id="rId3"/>
    <p:sldLayoutId id="2147487016" r:id="rId4"/>
    <p:sldLayoutId id="2147487017" r:id="rId5"/>
    <p:sldLayoutId id="2147487018" r:id="rId6"/>
    <p:sldLayoutId id="2147487019" r:id="rId7"/>
    <p:sldLayoutId id="2147487020" r:id="rId8"/>
    <p:sldLayoutId id="2147487021" r:id="rId9"/>
    <p:sldLayoutId id="2147487022" r:id="rId10"/>
    <p:sldLayoutId id="2147487023" r:id="rId11"/>
  </p:sldLayoutIdLst>
  <p:transition spd="slow" advClick="0" advTm="10000"/>
  <p:hf hdr="0" ftr="0" dt="0"/>
  <p:txStyles>
    <p:titleStyle>
      <a:lvl1pPr algn="l" rtl="0" eaLnBrk="0" fontAlgn="base" hangingPunct="0">
        <a:spcBef>
          <a:spcPct val="0"/>
        </a:spcBef>
        <a:spcAft>
          <a:spcPct val="0"/>
        </a:spcAft>
        <a:defRPr sz="35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500">
          <a:solidFill>
            <a:schemeClr val="tx2"/>
          </a:solidFill>
          <a:latin typeface="Georgia" pitchFamily="18" charset="0"/>
          <a:ea typeface="MS PGothic" panose="020B0600070205080204" pitchFamily="34" charset="-128"/>
        </a:defRPr>
      </a:lvl2pPr>
      <a:lvl3pPr algn="l" rtl="0" eaLnBrk="0" fontAlgn="base" hangingPunct="0">
        <a:spcBef>
          <a:spcPct val="0"/>
        </a:spcBef>
        <a:spcAft>
          <a:spcPct val="0"/>
        </a:spcAft>
        <a:defRPr sz="3500">
          <a:solidFill>
            <a:schemeClr val="tx2"/>
          </a:solidFill>
          <a:latin typeface="Georgia" pitchFamily="18" charset="0"/>
          <a:ea typeface="MS PGothic" panose="020B0600070205080204" pitchFamily="34" charset="-128"/>
        </a:defRPr>
      </a:lvl3pPr>
      <a:lvl4pPr algn="l" rtl="0" eaLnBrk="0" fontAlgn="base" hangingPunct="0">
        <a:spcBef>
          <a:spcPct val="0"/>
        </a:spcBef>
        <a:spcAft>
          <a:spcPct val="0"/>
        </a:spcAft>
        <a:defRPr sz="3500">
          <a:solidFill>
            <a:schemeClr val="tx2"/>
          </a:solidFill>
          <a:latin typeface="Georgia" pitchFamily="18" charset="0"/>
          <a:ea typeface="MS PGothic" panose="020B0600070205080204" pitchFamily="34" charset="-128"/>
        </a:defRPr>
      </a:lvl4pPr>
      <a:lvl5pPr algn="l" rtl="0" eaLnBrk="0" fontAlgn="base" hangingPunct="0">
        <a:spcBef>
          <a:spcPct val="0"/>
        </a:spcBef>
        <a:spcAft>
          <a:spcPct val="0"/>
        </a:spcAft>
        <a:defRPr sz="3500">
          <a:solidFill>
            <a:schemeClr val="tx2"/>
          </a:solidFill>
          <a:latin typeface="Georgia" pitchFamily="18" charset="0"/>
          <a:ea typeface="MS PGothic" panose="020B0600070205080204" pitchFamily="34" charset="-128"/>
        </a:defRPr>
      </a:lvl5pPr>
      <a:lvl6pPr marL="457200" algn="l" rtl="0" fontAlgn="base">
        <a:spcBef>
          <a:spcPct val="0"/>
        </a:spcBef>
        <a:spcAft>
          <a:spcPct val="0"/>
        </a:spcAft>
        <a:defRPr sz="3500">
          <a:solidFill>
            <a:schemeClr val="tx2"/>
          </a:solidFill>
          <a:latin typeface="Georgia" pitchFamily="18" charset="0"/>
        </a:defRPr>
      </a:lvl6pPr>
      <a:lvl7pPr marL="914400" algn="l" rtl="0" fontAlgn="base">
        <a:spcBef>
          <a:spcPct val="0"/>
        </a:spcBef>
        <a:spcAft>
          <a:spcPct val="0"/>
        </a:spcAft>
        <a:defRPr sz="3500">
          <a:solidFill>
            <a:schemeClr val="tx2"/>
          </a:solidFill>
          <a:latin typeface="Georgia" pitchFamily="18" charset="0"/>
        </a:defRPr>
      </a:lvl7pPr>
      <a:lvl8pPr marL="1371600" algn="l" rtl="0" fontAlgn="base">
        <a:spcBef>
          <a:spcPct val="0"/>
        </a:spcBef>
        <a:spcAft>
          <a:spcPct val="0"/>
        </a:spcAft>
        <a:defRPr sz="3500">
          <a:solidFill>
            <a:schemeClr val="tx2"/>
          </a:solidFill>
          <a:latin typeface="Georgia" pitchFamily="18" charset="0"/>
        </a:defRPr>
      </a:lvl8pPr>
      <a:lvl9pPr marL="1828800" algn="l" rtl="0" fontAlgn="base">
        <a:spcBef>
          <a:spcPct val="0"/>
        </a:spcBef>
        <a:spcAft>
          <a:spcPct val="0"/>
        </a:spcAft>
        <a:defRPr sz="3500">
          <a:solidFill>
            <a:schemeClr val="tx2"/>
          </a:solidFill>
          <a:latin typeface="Georgia" pitchFamily="18"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5000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50000"/>
        </a:spcAft>
        <a:buChar char="–"/>
        <a:defRPr sz="24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50000"/>
        </a:spcAft>
        <a:buChar char="»"/>
        <a:defRPr sz="2400">
          <a:solidFill>
            <a:schemeClr val="tx1"/>
          </a:solidFill>
          <a:latin typeface="+mn-lt"/>
          <a:ea typeface="MS PGothic" panose="020B0600070205080204" pitchFamily="34" charset="-128"/>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22426B3-0B49-AE3E-C8F8-FBBB18FFCB3B}"/>
              </a:ext>
            </a:extLst>
          </p:cNvPr>
          <p:cNvSpPr>
            <a:spLocks noGrp="1" noChangeArrowheads="1"/>
          </p:cNvSpPr>
          <p:nvPr>
            <p:ph type="title"/>
          </p:nvPr>
        </p:nvSpPr>
        <p:spPr bwMode="auto">
          <a:xfrm>
            <a:off x="431800" y="908050"/>
            <a:ext cx="11328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GB" altLang="en-US"/>
              <a:t>Click to edit Master title style</a:t>
            </a:r>
          </a:p>
        </p:txBody>
      </p:sp>
      <p:sp>
        <p:nvSpPr>
          <p:cNvPr id="3075" name="Rectangle 3">
            <a:extLst>
              <a:ext uri="{FF2B5EF4-FFF2-40B4-BE49-F238E27FC236}">
                <a16:creationId xmlns:a16="http://schemas.microsoft.com/office/drawing/2014/main" id="{C19651F3-7C92-EAFD-0ACC-DEAF1B42CE0A}"/>
              </a:ext>
            </a:extLst>
          </p:cNvPr>
          <p:cNvSpPr>
            <a:spLocks noGrp="1" noChangeArrowheads="1"/>
          </p:cNvSpPr>
          <p:nvPr>
            <p:ph type="body" idx="1"/>
          </p:nvPr>
        </p:nvSpPr>
        <p:spPr bwMode="auto">
          <a:xfrm>
            <a:off x="431800" y="1700213"/>
            <a:ext cx="11328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95236" name="Rectangle 4">
            <a:extLst>
              <a:ext uri="{FF2B5EF4-FFF2-40B4-BE49-F238E27FC236}">
                <a16:creationId xmlns:a16="http://schemas.microsoft.com/office/drawing/2014/main" id="{F65F0DE2-BB31-9DC7-817E-698AFA97728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Arial" charset="0"/>
                <a:ea typeface="MS PGothic" charset="0"/>
                <a:cs typeface="MS PGothic" charset="0"/>
              </a:defRPr>
            </a:lvl1pPr>
          </a:lstStyle>
          <a:p>
            <a:pPr>
              <a:defRPr/>
            </a:pPr>
            <a:endParaRPr lang="en-US"/>
          </a:p>
        </p:txBody>
      </p:sp>
      <p:sp>
        <p:nvSpPr>
          <p:cNvPr id="95237" name="Rectangle 5">
            <a:extLst>
              <a:ext uri="{FF2B5EF4-FFF2-40B4-BE49-F238E27FC236}">
                <a16:creationId xmlns:a16="http://schemas.microsoft.com/office/drawing/2014/main" id="{F5293422-D13B-9E7C-0F61-F4BADE189AA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latin typeface="Arial" charset="0"/>
                <a:ea typeface="MS PGothic" charset="0"/>
                <a:cs typeface="MS PGothic"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7024" r:id="rId1"/>
    <p:sldLayoutId id="2147487025" r:id="rId2"/>
    <p:sldLayoutId id="2147487026" r:id="rId3"/>
    <p:sldLayoutId id="2147487027" r:id="rId4"/>
    <p:sldLayoutId id="2147487028" r:id="rId5"/>
    <p:sldLayoutId id="2147487029" r:id="rId6"/>
    <p:sldLayoutId id="2147487030" r:id="rId7"/>
    <p:sldLayoutId id="2147487031" r:id="rId8"/>
    <p:sldLayoutId id="2147487032" r:id="rId9"/>
    <p:sldLayoutId id="2147487033" r:id="rId10"/>
    <p:sldLayoutId id="2147487034" r:id="rId11"/>
  </p:sldLayoutIdLst>
  <p:transition spd="slow" advClick="0" advTm="10000"/>
  <p:txStyles>
    <p:titleStyle>
      <a:lvl1pPr algn="l" rtl="0" eaLnBrk="0" fontAlgn="base" hangingPunct="0">
        <a:spcBef>
          <a:spcPct val="0"/>
        </a:spcBef>
        <a:spcAft>
          <a:spcPct val="0"/>
        </a:spcAft>
        <a:defRPr sz="35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500">
          <a:solidFill>
            <a:schemeClr val="tx2"/>
          </a:solidFill>
          <a:latin typeface="Georgia" pitchFamily="18" charset="0"/>
          <a:ea typeface="MS PGothic" panose="020B0600070205080204" pitchFamily="34" charset="-128"/>
        </a:defRPr>
      </a:lvl2pPr>
      <a:lvl3pPr algn="l" rtl="0" eaLnBrk="0" fontAlgn="base" hangingPunct="0">
        <a:spcBef>
          <a:spcPct val="0"/>
        </a:spcBef>
        <a:spcAft>
          <a:spcPct val="0"/>
        </a:spcAft>
        <a:defRPr sz="3500">
          <a:solidFill>
            <a:schemeClr val="tx2"/>
          </a:solidFill>
          <a:latin typeface="Georgia" pitchFamily="18" charset="0"/>
          <a:ea typeface="MS PGothic" panose="020B0600070205080204" pitchFamily="34" charset="-128"/>
        </a:defRPr>
      </a:lvl3pPr>
      <a:lvl4pPr algn="l" rtl="0" eaLnBrk="0" fontAlgn="base" hangingPunct="0">
        <a:spcBef>
          <a:spcPct val="0"/>
        </a:spcBef>
        <a:spcAft>
          <a:spcPct val="0"/>
        </a:spcAft>
        <a:defRPr sz="3500">
          <a:solidFill>
            <a:schemeClr val="tx2"/>
          </a:solidFill>
          <a:latin typeface="Georgia" pitchFamily="18" charset="0"/>
          <a:ea typeface="MS PGothic" panose="020B0600070205080204" pitchFamily="34" charset="-128"/>
        </a:defRPr>
      </a:lvl4pPr>
      <a:lvl5pPr algn="l" rtl="0" eaLnBrk="0" fontAlgn="base" hangingPunct="0">
        <a:spcBef>
          <a:spcPct val="0"/>
        </a:spcBef>
        <a:spcAft>
          <a:spcPct val="0"/>
        </a:spcAft>
        <a:defRPr sz="3500">
          <a:solidFill>
            <a:schemeClr val="tx2"/>
          </a:solidFill>
          <a:latin typeface="Georgia" pitchFamily="18" charset="0"/>
          <a:ea typeface="MS PGothic" panose="020B0600070205080204" pitchFamily="34" charset="-128"/>
        </a:defRPr>
      </a:lvl5pPr>
      <a:lvl6pPr marL="457200" algn="l" rtl="0" fontAlgn="base">
        <a:spcBef>
          <a:spcPct val="0"/>
        </a:spcBef>
        <a:spcAft>
          <a:spcPct val="0"/>
        </a:spcAft>
        <a:defRPr sz="3500">
          <a:solidFill>
            <a:schemeClr val="tx2"/>
          </a:solidFill>
          <a:latin typeface="Georgia" pitchFamily="18" charset="0"/>
        </a:defRPr>
      </a:lvl6pPr>
      <a:lvl7pPr marL="914400" algn="l" rtl="0" fontAlgn="base">
        <a:spcBef>
          <a:spcPct val="0"/>
        </a:spcBef>
        <a:spcAft>
          <a:spcPct val="0"/>
        </a:spcAft>
        <a:defRPr sz="3500">
          <a:solidFill>
            <a:schemeClr val="tx2"/>
          </a:solidFill>
          <a:latin typeface="Georgia" pitchFamily="18" charset="0"/>
        </a:defRPr>
      </a:lvl7pPr>
      <a:lvl8pPr marL="1371600" algn="l" rtl="0" fontAlgn="base">
        <a:spcBef>
          <a:spcPct val="0"/>
        </a:spcBef>
        <a:spcAft>
          <a:spcPct val="0"/>
        </a:spcAft>
        <a:defRPr sz="3500">
          <a:solidFill>
            <a:schemeClr val="tx2"/>
          </a:solidFill>
          <a:latin typeface="Georgia" pitchFamily="18" charset="0"/>
        </a:defRPr>
      </a:lvl8pPr>
      <a:lvl9pPr marL="1828800" algn="l" rtl="0" fontAlgn="base">
        <a:spcBef>
          <a:spcPct val="0"/>
        </a:spcBef>
        <a:spcAft>
          <a:spcPct val="0"/>
        </a:spcAft>
        <a:defRPr sz="3500">
          <a:solidFill>
            <a:schemeClr val="tx2"/>
          </a:solidFill>
          <a:latin typeface="Georgia" pitchFamily="18"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5000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50000"/>
        </a:spcAft>
        <a:buChar char="–"/>
        <a:defRPr sz="24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50000"/>
        </a:spcAft>
        <a:buChar char="»"/>
        <a:defRPr sz="2400">
          <a:solidFill>
            <a:schemeClr val="tx1"/>
          </a:solidFill>
          <a:latin typeface="+mn-lt"/>
          <a:ea typeface="MS PGothic" panose="020B0600070205080204" pitchFamily="34" charset="-128"/>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hee.nhs.uk/wes" TargetMode="Externa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Developing%20clinical%20audit%20programme" TargetMode="External"/><Relationship Id="rId4" Type="http://schemas.openxmlformats.org/officeDocument/2006/relationships/hyperlink" Target="Home%20-%20NHS%20Evaluation%20Toolki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eg"/><Relationship Id="rId7" Type="http://schemas.openxmlformats.org/officeDocument/2006/relationships/diagramQuickStyle" Target="../diagrams/quickStyle1.xm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nihr.ac.uk/explore-nihr/academy-programmes/hee-nihr-integrated-clinical-academic-programme.htm" TargetMode="Externa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https://www.youtube.com/embed/loLbQhYfDmo?feature=oembed" TargetMode="External"/><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hyperlink" Target="https://www.nihr.ac.uk/explore-nihr/academy-programmes/fellowship-programme.htm" TargetMode="External"/><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8.png"/><Relationship Id="rId4" Type="http://schemas.openxmlformats.org/officeDocument/2006/relationships/hyperlink" Target="https://www.nihr.ac.uk/explore-nihr/academy-programmes/hee-nihr-integrated-clinical-and-practitioner-academic-programme.htm"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www.google.co.uk/url?sa=i&amp;rct=j&amp;q=academic%2Bwriting%2Bcartoon&amp;source=images&amp;cd&amp;cad=rja&amp;docid=8Gy3eOT9InOAmM&amp;tbnid=O7DlEXnqXqj44M%3A&amp;ved=0CAUQjRw&amp;url=http%3A//deborahstearns.blogspot.com/2012/01/writing-is-life.html&amp;ei=P5cmUbSsDfSk0AXcwoHoBA&amp;bvm=bv.42661473%2Cd.d2k&amp;psig=AFQjCNFMiZ3WroA04J5kWM2T9bRlMSbdrw&amp;ust=1361569970818080"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caricatures-ireland.com/blo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google.co.uk/url?sa=i&amp;rct=j&amp;q=crossroads&amp;source=images&amp;cd&amp;cad=rja&amp;docid=WhctGOSqWZLLNM&amp;tbnid=L6xlIjfS0c2tkM%3A&amp;ved=0CAUQjRw&amp;url=http%3A//www.teacherspocketbooks.co.uk/cartoons.asp%3FCID%3Dteachers%2C%20teachers&amp;PGE=teachers%2Cteachers&amp;ei=aVDsUY6rOsWa0AWljYGgDg&amp;bvm=bv.49478099%2Cd.d2k&amp;psig=AFQjCNGgBg-mKbWGKIUz1rI_LAF5hcNreA&amp;ust=1374527885433988"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uk/url?sa=i&amp;rct=j&amp;q=eeyore%2Bthis%2Bwriting%2Bbusiness&amp;source=images&amp;cd&amp;cad=rja&amp;docid=VsoHxbv52m4xmM&amp;tbnid=og2ZwS5NWe1NbM%3A&amp;ved=0CAUQjRw&amp;url=http%3A//writing.wikinut.com/img/27plon0hcibfceyc/Even-Eeyore-had-to-write-sometimes&amp;ei=KpomUantDe-20QXFxIEI&amp;bvm=bv.42661473%2Cd.d2k&amp;psig=AFQjCNGVkeLniIgWErwLCR_Y5g6Im283XA&amp;ust=136157072108605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4.jp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equator-network.org/)"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8.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hyperlink" Target="https://www.arc-wx.nihr.ac.uk/internships-awards" TargetMode="External"/><Relationship Id="rId2" Type="http://schemas.openxmlformats.org/officeDocument/2006/relationships/hyperlink" Target="https://q.health.org.uk/"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hyperlink" Target="https://vimeo.com/showcase/9710034" TargetMode="Externa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academy.solent.nhs.uk/improvement" TargetMode="External"/><Relationship Id="rId7" Type="http://schemas.openxmlformats.org/officeDocument/2006/relationships/image" Target="../media/image8.png"/><Relationship Id="rId2" Type="http://schemas.openxmlformats.org/officeDocument/2006/relationships/hyperlink" Target="https://www.soar-southampton.org/"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www.hampshirehospitals.nhs.uk/our-services/az-departments-and-specialties/research-department" TargetMode="External"/><Relationship Id="rId4" Type="http://schemas.openxmlformats.org/officeDocument/2006/relationships/hyperlink" Target="https://www.southernhealth.nhs.uk/about-us/trust/quality-improvement"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ourdorset.org.uk/innovation/" TargetMode="External"/><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joinourdorset.nhs.uk/ahp/research/" TargetMode="External"/><Relationship Id="rId4" Type="http://schemas.openxmlformats.org/officeDocument/2006/relationships/hyperlink" Target="https://www.dchft.nhs.uk/about-us/research-at-dorset-county-hospital/weymouth-research-hub/"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cahpr.csp.org.uk/regional-hubs-contacts" TargetMode="External"/><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jpeg"/></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hyperlink" Target="http://www.nihr.ac.uk/about-us/how-we-are-managed/our-structure/research/" TargetMode="Externa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jpeg"/></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nihr-rss-public-health-soton.org/" TargetMode="External"/><Relationship Id="rId7" Type="http://schemas.openxmlformats.org/officeDocument/2006/relationships/image" Target="../media/image8.png"/><Relationship Id="rId2" Type="http://schemas.openxmlformats.org/officeDocument/2006/relationships/hyperlink" Target="https://www.rds-sc.nihr.ac.uk/request-support/" TargetMode="Externa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0.jpeg"/><Relationship Id="rId4" Type="http://schemas.openxmlformats.org/officeDocument/2006/relationships/hyperlink" Target="https://www.youtube.com/watch?v=-Vah_VMRPv4&amp;list=PL67Fq_YUDLk4S4Mcn_TmzrBJzQ8LgE_Jc"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essexahsn.org.uk/about-us" TargetMode="External"/><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45.jpeg"/><Relationship Id="rId4" Type="http://schemas.openxmlformats.org/officeDocument/2006/relationships/hyperlink" Target="mailto:enquiriesahsn@wessexahsn.net"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8.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10.jpe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image" Target="../media/image63.png"/><Relationship Id="rId18" Type="http://schemas.openxmlformats.org/officeDocument/2006/relationships/image" Target="../media/image68.png"/><Relationship Id="rId26" Type="http://schemas.openxmlformats.org/officeDocument/2006/relationships/diagramColors" Target="../diagrams/colors5.xml"/><Relationship Id="rId3" Type="http://schemas.openxmlformats.org/officeDocument/2006/relationships/image" Target="../media/image59.png"/><Relationship Id="rId21" Type="http://schemas.openxmlformats.org/officeDocument/2006/relationships/image" Target="../media/image71.jpeg"/><Relationship Id="rId7" Type="http://schemas.openxmlformats.org/officeDocument/2006/relationships/diagramLayout" Target="../diagrams/layout4.xml"/><Relationship Id="rId12" Type="http://schemas.openxmlformats.org/officeDocument/2006/relationships/image" Target="../media/image62.jpeg"/><Relationship Id="rId17" Type="http://schemas.openxmlformats.org/officeDocument/2006/relationships/image" Target="../media/image67.jpeg"/><Relationship Id="rId25" Type="http://schemas.openxmlformats.org/officeDocument/2006/relationships/diagramQuickStyle" Target="../diagrams/quickStyle5.xml"/><Relationship Id="rId2" Type="http://schemas.openxmlformats.org/officeDocument/2006/relationships/notesSlide" Target="../notesSlides/notesSlide12.xml"/><Relationship Id="rId16" Type="http://schemas.openxmlformats.org/officeDocument/2006/relationships/image" Target="../media/image66.png"/><Relationship Id="rId20" Type="http://schemas.openxmlformats.org/officeDocument/2006/relationships/image" Target="../media/image70.png"/><Relationship Id="rId29"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61.png"/><Relationship Id="rId24" Type="http://schemas.openxmlformats.org/officeDocument/2006/relationships/diagramLayout" Target="../diagrams/layout5.xml"/><Relationship Id="rId5" Type="http://schemas.openxmlformats.org/officeDocument/2006/relationships/image" Target="../media/image58.emf"/><Relationship Id="rId15" Type="http://schemas.openxmlformats.org/officeDocument/2006/relationships/image" Target="../media/image65.png"/><Relationship Id="rId23" Type="http://schemas.openxmlformats.org/officeDocument/2006/relationships/diagramData" Target="../diagrams/data5.xml"/><Relationship Id="rId28" Type="http://schemas.openxmlformats.org/officeDocument/2006/relationships/image" Target="../media/image73.png"/><Relationship Id="rId10" Type="http://schemas.microsoft.com/office/2007/relationships/diagramDrawing" Target="../diagrams/drawing4.xml"/><Relationship Id="rId19" Type="http://schemas.openxmlformats.org/officeDocument/2006/relationships/image" Target="../media/image69.jpeg"/><Relationship Id="rId4" Type="http://schemas.openxmlformats.org/officeDocument/2006/relationships/image" Target="../media/image60.svg"/><Relationship Id="rId9" Type="http://schemas.openxmlformats.org/officeDocument/2006/relationships/diagramColors" Target="../diagrams/colors4.xml"/><Relationship Id="rId14" Type="http://schemas.openxmlformats.org/officeDocument/2006/relationships/image" Target="../media/image64.jpeg"/><Relationship Id="rId22" Type="http://schemas.openxmlformats.org/officeDocument/2006/relationships/image" Target="../media/image72.png"/><Relationship Id="rId27" Type="http://schemas.microsoft.com/office/2007/relationships/diagramDrawing" Target="../diagrams/drawing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5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vmohan@bournemouth.ac.uk" TargetMode="External"/><Relationship Id="rId7" Type="http://schemas.openxmlformats.org/officeDocument/2006/relationships/image" Target="../media/image9.png"/><Relationship Id="rId2" Type="http://schemas.openxmlformats.org/officeDocument/2006/relationships/hyperlink" Target="mailto:kcollins@bournemouth.ac.uk"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mailto:L.C.Holt@soton.ac.uk" TargetMode="External"/><Relationship Id="rId4" Type="http://schemas.openxmlformats.org/officeDocument/2006/relationships/hyperlink" Target="mailto:CBelchamber@aecc.ac.uk"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s://eur02.safelinks.protection.outlook.com/?url=https%3A%2F%2Feur.cvent.me%2FKbkGnB&amp;data=05%7C02%7Ckcollins%40bournemouth.ac.uk%7C7d411eb7421e4189a05308dd57f0f713%7Cede29655d09742e4bbb5f38d427fbfb8%7C0%7C0%7C638763414656539500%7CUnknown%7CTWFpbGZsb3d8eyJFbXB0eU1hcGkiOnRydWUsIlYiOiIwLjAuMDAwMCIsIlAiOiJXaW4zMiIsIkFOIjoiTWFpbCIsIldUIjoyfQ%3D%3D%7C0%7C%7C%7C&amp;sdata=WKYYngZYJXi68zbaYHtNqEWpzeukIgjlTHuPf1XoxW4%3D&amp;reserved=0"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nihr.ac.uk/health-and-care-professionals/training/clinicia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A2CA4-6856-3BD0-76C0-7C94FB30904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659BBD1-6C3C-3CE0-E194-04B50D661A4F}"/>
              </a:ext>
            </a:extLst>
          </p:cNvPr>
          <p:cNvSpPr>
            <a:spLocks noGrp="1"/>
          </p:cNvSpPr>
          <p:nvPr>
            <p:ph idx="1"/>
          </p:nvPr>
        </p:nvSpPr>
        <p:spPr/>
        <p:txBody>
          <a:bodyPr/>
          <a:lstStyle/>
          <a:p>
            <a:r>
              <a:rPr lang="en-GB" sz="3600" dirty="0"/>
              <a:t>Why did you want to come to the session today? </a:t>
            </a:r>
          </a:p>
          <a:p>
            <a:endParaRPr lang="en-GB" sz="3600" dirty="0"/>
          </a:p>
          <a:p>
            <a:r>
              <a:rPr lang="en-GB" sz="3600" dirty="0"/>
              <a:t>Take some time to write this on the chart paper on the tables. </a:t>
            </a:r>
          </a:p>
        </p:txBody>
      </p:sp>
      <p:sp>
        <p:nvSpPr>
          <p:cNvPr id="4" name="Slide Number Placeholder 3">
            <a:extLst>
              <a:ext uri="{FF2B5EF4-FFF2-40B4-BE49-F238E27FC236}">
                <a16:creationId xmlns:a16="http://schemas.microsoft.com/office/drawing/2014/main" id="{C8F9DC00-06EB-8D53-F1BE-709AF3040510}"/>
              </a:ext>
            </a:extLst>
          </p:cNvPr>
          <p:cNvSpPr>
            <a:spLocks noGrp="1"/>
          </p:cNvSpPr>
          <p:nvPr>
            <p:ph type="sldNum" sz="quarter" idx="12"/>
          </p:nvPr>
        </p:nvSpPr>
        <p:spPr/>
        <p:txBody>
          <a:bodyPr/>
          <a:lstStyle/>
          <a:p>
            <a:pPr>
              <a:defRPr/>
            </a:pPr>
            <a:fld id="{C4FD1F12-F88F-4DC1-A308-E0A0DAE91B15}" type="slidenum">
              <a:rPr lang="en-GB" altLang="en-US" smtClean="0"/>
              <a:pPr>
                <a:defRPr/>
              </a:pPr>
              <a:t>1</a:t>
            </a:fld>
            <a:endParaRPr lang="en-GB" altLang="en-US"/>
          </a:p>
        </p:txBody>
      </p:sp>
      <p:pic>
        <p:nvPicPr>
          <p:cNvPr id="5" name="Picture 4">
            <a:extLst>
              <a:ext uri="{FF2B5EF4-FFF2-40B4-BE49-F238E27FC236}">
                <a16:creationId xmlns:a16="http://schemas.microsoft.com/office/drawing/2014/main" id="{E94DBC93-96D3-5618-EDB8-50B490F52390}"/>
              </a:ext>
            </a:extLst>
          </p:cNvPr>
          <p:cNvPicPr>
            <a:picLocks noChangeAspect="1"/>
          </p:cNvPicPr>
          <p:nvPr/>
        </p:nvPicPr>
        <p:blipFill>
          <a:blip r:embed="rId2"/>
          <a:stretch>
            <a:fillRect/>
          </a:stretch>
        </p:blipFill>
        <p:spPr>
          <a:xfrm>
            <a:off x="6844155" y="200643"/>
            <a:ext cx="1140208" cy="1015430"/>
          </a:xfrm>
          <a:prstGeom prst="rect">
            <a:avLst/>
          </a:prstGeom>
        </p:spPr>
      </p:pic>
      <p:pic>
        <p:nvPicPr>
          <p:cNvPr id="6" name="Picture 5">
            <a:extLst>
              <a:ext uri="{FF2B5EF4-FFF2-40B4-BE49-F238E27FC236}">
                <a16:creationId xmlns:a16="http://schemas.microsoft.com/office/drawing/2014/main" id="{DE686F6B-901F-BB2C-0CCE-2036A125CA7D}"/>
              </a:ext>
            </a:extLst>
          </p:cNvPr>
          <p:cNvPicPr>
            <a:picLocks noChangeAspect="1"/>
          </p:cNvPicPr>
          <p:nvPr/>
        </p:nvPicPr>
        <p:blipFill>
          <a:blip r:embed="rId3"/>
          <a:stretch>
            <a:fillRect/>
          </a:stretch>
        </p:blipFill>
        <p:spPr>
          <a:xfrm>
            <a:off x="3438615" y="93158"/>
            <a:ext cx="2513370" cy="1015430"/>
          </a:xfrm>
          <a:prstGeom prst="rect">
            <a:avLst/>
          </a:prstGeom>
        </p:spPr>
      </p:pic>
      <p:pic>
        <p:nvPicPr>
          <p:cNvPr id="7" name="Picture 2" descr="Review of CAHPR | Council for Allied Health Professions Research">
            <a:extLst>
              <a:ext uri="{FF2B5EF4-FFF2-40B4-BE49-F238E27FC236}">
                <a16:creationId xmlns:a16="http://schemas.microsoft.com/office/drawing/2014/main" id="{2689C3D9-23F4-9882-A011-B583DA26D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73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DCDA1-389C-9E67-E6D5-941DE56BA2BF}"/>
              </a:ext>
            </a:extLst>
          </p:cNvPr>
          <p:cNvSpPr>
            <a:spLocks noGrp="1"/>
          </p:cNvSpPr>
          <p:nvPr>
            <p:ph type="title"/>
          </p:nvPr>
        </p:nvSpPr>
        <p:spPr>
          <a:xfrm>
            <a:off x="355722" y="3104356"/>
            <a:ext cx="11328400" cy="649288"/>
          </a:xfrm>
        </p:spPr>
        <p:txBody>
          <a:bodyPr/>
          <a:lstStyle/>
          <a:p>
            <a:r>
              <a:rPr lang="en-GB" dirty="0"/>
              <a:t>Quiz</a:t>
            </a:r>
          </a:p>
        </p:txBody>
      </p:sp>
      <p:sp>
        <p:nvSpPr>
          <p:cNvPr id="4" name="Slide Number Placeholder 3">
            <a:extLst>
              <a:ext uri="{FF2B5EF4-FFF2-40B4-BE49-F238E27FC236}">
                <a16:creationId xmlns:a16="http://schemas.microsoft.com/office/drawing/2014/main" id="{A7748321-E6D9-250C-B0C3-080245F5FB66}"/>
              </a:ext>
            </a:extLst>
          </p:cNvPr>
          <p:cNvSpPr>
            <a:spLocks noGrp="1"/>
          </p:cNvSpPr>
          <p:nvPr>
            <p:ph type="sldNum" sz="quarter" idx="12"/>
          </p:nvPr>
        </p:nvSpPr>
        <p:spPr/>
        <p:txBody>
          <a:bodyPr/>
          <a:lstStyle/>
          <a:p>
            <a:pPr>
              <a:defRPr/>
            </a:pPr>
            <a:fld id="{C4FD1F12-F88F-4DC1-A308-E0A0DAE91B15}" type="slidenum">
              <a:rPr lang="en-GB" altLang="en-US" smtClean="0"/>
              <a:pPr>
                <a:defRPr/>
              </a:pPr>
              <a:t>10</a:t>
            </a:fld>
            <a:endParaRPr lang="en-GB" altLang="en-US"/>
          </a:p>
        </p:txBody>
      </p:sp>
      <p:pic>
        <p:nvPicPr>
          <p:cNvPr id="5" name="Content Placeholder 8" descr="A qr code on a white background&#10;&#10;Description automatically generated">
            <a:extLst>
              <a:ext uri="{FF2B5EF4-FFF2-40B4-BE49-F238E27FC236}">
                <a16:creationId xmlns:a16="http://schemas.microsoft.com/office/drawing/2014/main" id="{080FFC37-5AC5-5ABA-A5C5-D3B5AFEBBE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700213"/>
            <a:ext cx="4114800" cy="4114800"/>
          </a:xfrm>
        </p:spPr>
      </p:pic>
      <p:pic>
        <p:nvPicPr>
          <p:cNvPr id="6" name="Picture 5">
            <a:extLst>
              <a:ext uri="{FF2B5EF4-FFF2-40B4-BE49-F238E27FC236}">
                <a16:creationId xmlns:a16="http://schemas.microsoft.com/office/drawing/2014/main" id="{D4B7A378-FF9E-7D24-1A96-89F15E1A5B91}"/>
              </a:ext>
            </a:extLst>
          </p:cNvPr>
          <p:cNvPicPr>
            <a:picLocks noChangeAspect="1"/>
          </p:cNvPicPr>
          <p:nvPr/>
        </p:nvPicPr>
        <p:blipFill>
          <a:blip r:embed="rId3"/>
          <a:stretch>
            <a:fillRect/>
          </a:stretch>
        </p:blipFill>
        <p:spPr>
          <a:xfrm>
            <a:off x="5947264" y="84965"/>
            <a:ext cx="1392213" cy="1239857"/>
          </a:xfrm>
          <a:prstGeom prst="rect">
            <a:avLst/>
          </a:prstGeom>
        </p:spPr>
      </p:pic>
      <p:pic>
        <p:nvPicPr>
          <p:cNvPr id="7" name="Picture 6" descr="Review of CAHPR | Council for Allied Health Professions Research">
            <a:extLst>
              <a:ext uri="{FF2B5EF4-FFF2-40B4-BE49-F238E27FC236}">
                <a16:creationId xmlns:a16="http://schemas.microsoft.com/office/drawing/2014/main" id="{A182085B-9A31-37DB-1FCF-11B63CFEE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3270BA0-DA5C-384C-3F2B-B220B1D40E3F}"/>
              </a:ext>
            </a:extLst>
          </p:cNvPr>
          <p:cNvPicPr>
            <a:picLocks noChangeAspect="1"/>
          </p:cNvPicPr>
          <p:nvPr/>
        </p:nvPicPr>
        <p:blipFill>
          <a:blip r:embed="rId5"/>
          <a:stretch>
            <a:fillRect/>
          </a:stretch>
        </p:blipFill>
        <p:spPr>
          <a:xfrm>
            <a:off x="1931684" y="153391"/>
            <a:ext cx="2244839" cy="906940"/>
          </a:xfrm>
          <a:prstGeom prst="rect">
            <a:avLst/>
          </a:prstGeom>
        </p:spPr>
      </p:pic>
    </p:spTree>
    <p:extLst>
      <p:ext uri="{BB962C8B-B14F-4D97-AF65-F5344CB8AC3E}">
        <p14:creationId xmlns:p14="http://schemas.microsoft.com/office/powerpoint/2010/main" val="335433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344" y="1519557"/>
            <a:ext cx="11328400" cy="1078961"/>
          </a:xfrm>
          <a:prstGeom prst="rect">
            <a:avLst/>
          </a:prstGeom>
        </p:spPr>
        <p:txBody>
          <a:bodyPr vert="horz" wrap="square" lIns="0" tIns="535126" rIns="0" bIns="0" numCol="1" rtlCol="0" anchor="t" anchorCtr="0" compatLnSpc="1">
            <a:prstTxWarp prst="textNoShape">
              <a:avLst/>
            </a:prstTxWarp>
            <a:spAutoFit/>
          </a:bodyPr>
          <a:lstStyle/>
          <a:p>
            <a:pPr marL="461645">
              <a:spcBef>
                <a:spcPts val="105"/>
              </a:spcBef>
            </a:pPr>
            <a:r>
              <a:rPr dirty="0"/>
              <a:t>Quality</a:t>
            </a:r>
            <a:r>
              <a:rPr spc="-25" dirty="0"/>
              <a:t> </a:t>
            </a:r>
            <a:r>
              <a:rPr spc="-10" dirty="0"/>
              <a:t>improvement</a:t>
            </a:r>
          </a:p>
        </p:txBody>
      </p:sp>
      <p:sp>
        <p:nvSpPr>
          <p:cNvPr id="3" name="object 3"/>
          <p:cNvSpPr txBox="1"/>
          <p:nvPr/>
        </p:nvSpPr>
        <p:spPr>
          <a:xfrm>
            <a:off x="695400" y="2708920"/>
            <a:ext cx="10009112" cy="4721805"/>
          </a:xfrm>
          <a:prstGeom prst="rect">
            <a:avLst/>
          </a:prstGeom>
        </p:spPr>
        <p:txBody>
          <a:bodyPr vert="horz" wrap="square" lIns="0" tIns="12700" rIns="0" bIns="0" rtlCol="0">
            <a:spAutoFit/>
          </a:bodyPr>
          <a:lstStyle/>
          <a:p>
            <a:pPr marL="184785" marR="5080" indent="-172720">
              <a:spcBef>
                <a:spcPts val="100"/>
              </a:spcBef>
              <a:buFont typeface="Arial"/>
              <a:buChar char="•"/>
              <a:tabLst>
                <a:tab pos="185420" algn="l"/>
              </a:tabLst>
            </a:pPr>
            <a:r>
              <a:rPr sz="2400" dirty="0">
                <a:solidFill>
                  <a:schemeClr val="tx1"/>
                </a:solidFill>
                <a:latin typeface="Calibri"/>
                <a:cs typeface="Calibri"/>
              </a:rPr>
              <a:t>Community</a:t>
            </a:r>
            <a:r>
              <a:rPr sz="2400" spc="-55" dirty="0">
                <a:solidFill>
                  <a:schemeClr val="tx1"/>
                </a:solidFill>
                <a:latin typeface="Calibri"/>
                <a:cs typeface="Calibri"/>
              </a:rPr>
              <a:t> </a:t>
            </a:r>
            <a:r>
              <a:rPr sz="2400" dirty="0">
                <a:solidFill>
                  <a:schemeClr val="tx1"/>
                </a:solidFill>
                <a:latin typeface="Calibri"/>
                <a:cs typeface="Calibri"/>
              </a:rPr>
              <a:t>of</a:t>
            </a:r>
            <a:r>
              <a:rPr sz="2400" spc="-50" dirty="0">
                <a:solidFill>
                  <a:schemeClr val="tx1"/>
                </a:solidFill>
                <a:latin typeface="Calibri"/>
                <a:cs typeface="Calibri"/>
              </a:rPr>
              <a:t> </a:t>
            </a:r>
            <a:r>
              <a:rPr sz="2400" dirty="0">
                <a:solidFill>
                  <a:schemeClr val="tx1"/>
                </a:solidFill>
                <a:latin typeface="Calibri"/>
                <a:cs typeface="Calibri"/>
              </a:rPr>
              <a:t>Safety</a:t>
            </a:r>
            <a:r>
              <a:rPr sz="2400" spc="-50" dirty="0">
                <a:solidFill>
                  <a:schemeClr val="tx1"/>
                </a:solidFill>
                <a:latin typeface="Calibri"/>
                <a:cs typeface="Calibri"/>
              </a:rPr>
              <a:t> </a:t>
            </a:r>
            <a:r>
              <a:rPr sz="2400" dirty="0">
                <a:solidFill>
                  <a:schemeClr val="tx1"/>
                </a:solidFill>
                <a:latin typeface="Calibri"/>
                <a:cs typeface="Calibri"/>
              </a:rPr>
              <a:t>&amp;</a:t>
            </a:r>
            <a:r>
              <a:rPr sz="2400" spc="-45" dirty="0">
                <a:solidFill>
                  <a:schemeClr val="tx1"/>
                </a:solidFill>
                <a:latin typeface="Calibri"/>
                <a:cs typeface="Calibri"/>
              </a:rPr>
              <a:t> </a:t>
            </a:r>
            <a:r>
              <a:rPr sz="2400" dirty="0">
                <a:solidFill>
                  <a:schemeClr val="tx1"/>
                </a:solidFill>
                <a:latin typeface="Calibri"/>
                <a:cs typeface="Calibri"/>
              </a:rPr>
              <a:t>Improvement</a:t>
            </a:r>
            <a:r>
              <a:rPr sz="2400" spc="-50" dirty="0">
                <a:solidFill>
                  <a:schemeClr val="tx1"/>
                </a:solidFill>
                <a:latin typeface="Calibri"/>
                <a:cs typeface="Calibri"/>
              </a:rPr>
              <a:t> </a:t>
            </a:r>
            <a:r>
              <a:rPr sz="2400" dirty="0">
                <a:solidFill>
                  <a:schemeClr val="tx1"/>
                </a:solidFill>
                <a:latin typeface="Calibri"/>
                <a:cs typeface="Calibri"/>
              </a:rPr>
              <a:t>Practice</a:t>
            </a:r>
            <a:r>
              <a:rPr sz="2400" spc="-55" dirty="0">
                <a:solidFill>
                  <a:schemeClr val="tx1"/>
                </a:solidFill>
                <a:latin typeface="Calibri"/>
                <a:cs typeface="Calibri"/>
              </a:rPr>
              <a:t> </a:t>
            </a:r>
            <a:r>
              <a:rPr sz="2400" dirty="0">
                <a:solidFill>
                  <a:schemeClr val="tx1"/>
                </a:solidFill>
                <a:latin typeface="Calibri"/>
                <a:cs typeface="Calibri"/>
              </a:rPr>
              <a:t>(CSIP)</a:t>
            </a:r>
            <a:r>
              <a:rPr sz="2400" spc="-60" dirty="0">
                <a:solidFill>
                  <a:schemeClr val="tx1"/>
                </a:solidFill>
                <a:latin typeface="Calibri"/>
                <a:cs typeface="Calibri"/>
              </a:rPr>
              <a:t> </a:t>
            </a:r>
            <a:r>
              <a:rPr sz="2400" dirty="0">
                <a:solidFill>
                  <a:schemeClr val="tx1"/>
                </a:solidFill>
                <a:latin typeface="Calibri"/>
                <a:cs typeface="Calibri"/>
              </a:rPr>
              <a:t>&amp;</a:t>
            </a:r>
            <a:r>
              <a:rPr sz="2400" spc="-40" dirty="0">
                <a:solidFill>
                  <a:schemeClr val="tx1"/>
                </a:solidFill>
                <a:latin typeface="Calibri"/>
                <a:cs typeface="Calibri"/>
              </a:rPr>
              <a:t> </a:t>
            </a:r>
            <a:r>
              <a:rPr sz="2400" spc="-25" dirty="0">
                <a:solidFill>
                  <a:schemeClr val="tx1"/>
                </a:solidFill>
                <a:latin typeface="Calibri"/>
                <a:cs typeface="Calibri"/>
              </a:rPr>
              <a:t>the </a:t>
            </a:r>
            <a:r>
              <a:rPr sz="2400" spc="-10" dirty="0">
                <a:solidFill>
                  <a:schemeClr val="tx1"/>
                </a:solidFill>
                <a:latin typeface="Calibri"/>
                <a:cs typeface="Calibri"/>
              </a:rPr>
              <a:t>Wessex</a:t>
            </a:r>
            <a:r>
              <a:rPr sz="2400" spc="-55" dirty="0">
                <a:solidFill>
                  <a:schemeClr val="tx1"/>
                </a:solidFill>
                <a:latin typeface="Calibri"/>
                <a:cs typeface="Calibri"/>
              </a:rPr>
              <a:t> </a:t>
            </a:r>
            <a:r>
              <a:rPr sz="2400" dirty="0">
                <a:solidFill>
                  <a:schemeClr val="tx1"/>
                </a:solidFill>
                <a:latin typeface="Calibri"/>
                <a:cs typeface="Calibri"/>
              </a:rPr>
              <a:t>School</a:t>
            </a:r>
            <a:r>
              <a:rPr sz="2400" spc="-25" dirty="0">
                <a:solidFill>
                  <a:schemeClr val="tx1"/>
                </a:solidFill>
                <a:latin typeface="Calibri"/>
                <a:cs typeface="Calibri"/>
              </a:rPr>
              <a:t> </a:t>
            </a:r>
            <a:r>
              <a:rPr sz="2400" dirty="0">
                <a:solidFill>
                  <a:schemeClr val="tx1"/>
                </a:solidFill>
                <a:latin typeface="Calibri"/>
                <a:cs typeface="Calibri"/>
              </a:rPr>
              <a:t>of</a:t>
            </a:r>
            <a:r>
              <a:rPr sz="2400" spc="-30" dirty="0">
                <a:solidFill>
                  <a:schemeClr val="tx1"/>
                </a:solidFill>
                <a:latin typeface="Calibri"/>
                <a:cs typeface="Calibri"/>
              </a:rPr>
              <a:t> </a:t>
            </a:r>
            <a:r>
              <a:rPr sz="2400" dirty="0">
                <a:solidFill>
                  <a:schemeClr val="tx1"/>
                </a:solidFill>
                <a:latin typeface="Calibri"/>
                <a:cs typeface="Calibri"/>
              </a:rPr>
              <a:t>Quality</a:t>
            </a:r>
            <a:r>
              <a:rPr sz="2400" spc="-35" dirty="0">
                <a:solidFill>
                  <a:schemeClr val="tx1"/>
                </a:solidFill>
                <a:latin typeface="Calibri"/>
                <a:cs typeface="Calibri"/>
              </a:rPr>
              <a:t> </a:t>
            </a:r>
            <a:r>
              <a:rPr sz="2400" spc="-10" dirty="0">
                <a:solidFill>
                  <a:schemeClr val="tx1"/>
                </a:solidFill>
                <a:latin typeface="Calibri"/>
                <a:cs typeface="Calibri"/>
              </a:rPr>
              <a:t>Improvement</a:t>
            </a:r>
            <a:endParaRPr sz="2400" dirty="0">
              <a:solidFill>
                <a:schemeClr val="tx1"/>
              </a:solidFill>
              <a:latin typeface="Calibri"/>
              <a:cs typeface="Calibri"/>
            </a:endParaRPr>
          </a:p>
          <a:p>
            <a:pPr marL="184785" indent="-172720">
              <a:spcBef>
                <a:spcPts val="1800"/>
              </a:spcBef>
              <a:buClr>
                <a:srgbClr val="000000"/>
              </a:buClr>
              <a:buFont typeface="Arial"/>
              <a:buChar char="•"/>
              <a:tabLst>
                <a:tab pos="185420" algn="l"/>
              </a:tabLst>
            </a:pPr>
            <a:r>
              <a:rPr sz="2400" u="sng" spc="-10" dirty="0">
                <a:solidFill>
                  <a:schemeClr val="tx1"/>
                </a:solidFill>
                <a:uFill>
                  <a:solidFill>
                    <a:srgbClr val="0462C1"/>
                  </a:solidFill>
                </a:uFill>
                <a:latin typeface="Calibri"/>
                <a:cs typeface="Calibri"/>
                <a:hlinkClick r:id="rId3">
                  <a:extLst>
                    <a:ext uri="{A12FA001-AC4F-418D-AE19-62706E023703}">
                      <ahyp:hlinkClr xmlns:ahyp="http://schemas.microsoft.com/office/drawing/2018/hyperlinkcolor" val="tx"/>
                    </a:ext>
                  </a:extLst>
                </a:hlinkClick>
              </a:rPr>
              <a:t>www.hee.nhs.uk/wes</a:t>
            </a:r>
            <a:endParaRPr lang="en-GB" sz="2400" u="sng" spc="-10" dirty="0">
              <a:solidFill>
                <a:schemeClr val="tx1"/>
              </a:solidFill>
              <a:uFill>
                <a:solidFill>
                  <a:srgbClr val="0462C1"/>
                </a:solidFill>
              </a:uFill>
              <a:latin typeface="Calibri"/>
              <a:cs typeface="Calibri"/>
            </a:endParaRPr>
          </a:p>
          <a:p>
            <a:pPr marL="184785" indent="-172720">
              <a:spcBef>
                <a:spcPts val="1800"/>
              </a:spcBef>
              <a:buClr>
                <a:srgbClr val="000000"/>
              </a:buClr>
              <a:buFont typeface="Arial"/>
              <a:buChar char="•"/>
              <a:tabLst>
                <a:tab pos="185420" algn="l"/>
              </a:tabLst>
            </a:pPr>
            <a:r>
              <a:rPr lang="en-GB" sz="2400" dirty="0">
                <a:solidFill>
                  <a:schemeClr val="tx1"/>
                </a:solidFill>
                <a:latin typeface="Calibri"/>
                <a:cs typeface="Calibri"/>
                <a:hlinkClick r:id="rId4" action="ppaction://hlinkfile"/>
              </a:rPr>
              <a:t>Home - NHS Evaluation Toolkit</a:t>
            </a:r>
            <a:endParaRPr lang="en-GB" sz="2400" dirty="0">
              <a:solidFill>
                <a:schemeClr val="tx1"/>
              </a:solidFill>
              <a:latin typeface="Calibri"/>
              <a:cs typeface="Calibri"/>
            </a:endParaRPr>
          </a:p>
          <a:p>
            <a:pPr marL="184785" indent="-172720">
              <a:spcBef>
                <a:spcPts val="1800"/>
              </a:spcBef>
              <a:buClr>
                <a:srgbClr val="000000"/>
              </a:buClr>
              <a:buFont typeface="Arial"/>
              <a:buChar char="•"/>
              <a:tabLst>
                <a:tab pos="185420" algn="l"/>
              </a:tabLst>
            </a:pPr>
            <a:r>
              <a:rPr lang="en-GB" sz="2400" dirty="0">
                <a:solidFill>
                  <a:schemeClr val="tx1"/>
                </a:solidFill>
                <a:latin typeface="Calibri"/>
                <a:cs typeface="Calibri"/>
                <a:hlinkClick r:id="rId5" action="ppaction://hlinkfile"/>
              </a:rPr>
              <a:t>Developing clinical audit programme</a:t>
            </a:r>
            <a:r>
              <a:rPr lang="en-GB" sz="2400" dirty="0">
                <a:solidFill>
                  <a:schemeClr val="tx1"/>
                </a:solidFill>
                <a:latin typeface="Calibri"/>
                <a:cs typeface="Calibri"/>
              </a:rPr>
              <a:t> (by the Health Care Quality Improvement Partnership)</a:t>
            </a:r>
          </a:p>
          <a:p>
            <a:pPr marL="184785" indent="-172720">
              <a:spcBef>
                <a:spcPts val="1800"/>
              </a:spcBef>
              <a:buClr>
                <a:srgbClr val="000000"/>
              </a:buClr>
              <a:buFont typeface="Arial"/>
              <a:buChar char="•"/>
              <a:tabLst>
                <a:tab pos="185420" algn="l"/>
              </a:tabLst>
            </a:pPr>
            <a:endParaRPr lang="en-GB" sz="2400" dirty="0">
              <a:solidFill>
                <a:schemeClr val="tx1"/>
              </a:solidFill>
              <a:latin typeface="Calibri"/>
              <a:cs typeface="Calibri"/>
            </a:endParaRPr>
          </a:p>
          <a:p>
            <a:pPr marL="184785" indent="-172720">
              <a:spcBef>
                <a:spcPts val="1800"/>
              </a:spcBef>
              <a:buClr>
                <a:srgbClr val="000000"/>
              </a:buClr>
              <a:buFont typeface="Arial"/>
              <a:buChar char="•"/>
              <a:tabLst>
                <a:tab pos="185420" algn="l"/>
              </a:tabLst>
            </a:pPr>
            <a:endParaRPr lang="en-GB" sz="2400" dirty="0">
              <a:solidFill>
                <a:schemeClr val="tx1"/>
              </a:solidFill>
              <a:latin typeface="Calibri"/>
              <a:cs typeface="Calibri"/>
            </a:endParaRPr>
          </a:p>
          <a:p>
            <a:pPr marL="184785" indent="-172720">
              <a:spcBef>
                <a:spcPts val="1800"/>
              </a:spcBef>
              <a:buClr>
                <a:srgbClr val="000000"/>
              </a:buClr>
              <a:buFont typeface="Arial"/>
              <a:buChar char="•"/>
              <a:tabLst>
                <a:tab pos="185420" algn="l"/>
              </a:tabLst>
            </a:pPr>
            <a:endParaRPr sz="2400" dirty="0">
              <a:solidFill>
                <a:schemeClr val="tx1"/>
              </a:solidFill>
              <a:latin typeface="Calibri"/>
              <a:cs typeface="Calibri"/>
            </a:endParaRPr>
          </a:p>
        </p:txBody>
      </p:sp>
      <p:pic>
        <p:nvPicPr>
          <p:cNvPr id="6" name="Picture 2" descr="Review of CAHPR | Council for Allied Health Professions Research">
            <a:extLst>
              <a:ext uri="{FF2B5EF4-FFF2-40B4-BE49-F238E27FC236}">
                <a16:creationId xmlns:a16="http://schemas.microsoft.com/office/drawing/2014/main" id="{B844B714-FBB1-774E-4604-6177A8D000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C2849FC-040B-205D-4EE7-75E177D7D94F}"/>
              </a:ext>
            </a:extLst>
          </p:cNvPr>
          <p:cNvPicPr>
            <a:picLocks noChangeAspect="1"/>
          </p:cNvPicPr>
          <p:nvPr/>
        </p:nvPicPr>
        <p:blipFill>
          <a:blip r:embed="rId7"/>
          <a:stretch>
            <a:fillRect/>
          </a:stretch>
        </p:blipFill>
        <p:spPr>
          <a:xfrm>
            <a:off x="5831043" y="76780"/>
            <a:ext cx="1392213" cy="1239857"/>
          </a:xfrm>
          <a:prstGeom prst="rect">
            <a:avLst/>
          </a:prstGeom>
        </p:spPr>
      </p:pic>
      <p:pic>
        <p:nvPicPr>
          <p:cNvPr id="7" name="Picture 6">
            <a:extLst>
              <a:ext uri="{FF2B5EF4-FFF2-40B4-BE49-F238E27FC236}">
                <a16:creationId xmlns:a16="http://schemas.microsoft.com/office/drawing/2014/main" id="{2771953D-6547-334E-3165-6A5D3FAA386C}"/>
              </a:ext>
            </a:extLst>
          </p:cNvPr>
          <p:cNvPicPr>
            <a:picLocks noChangeAspect="1"/>
          </p:cNvPicPr>
          <p:nvPr/>
        </p:nvPicPr>
        <p:blipFill>
          <a:blip r:embed="rId8"/>
          <a:stretch>
            <a:fillRect/>
          </a:stretch>
        </p:blipFill>
        <p:spPr>
          <a:xfrm>
            <a:off x="1931684" y="153391"/>
            <a:ext cx="2244839" cy="9069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DAD7C-98BF-5F6A-E7C2-5A3C014ADC8A}"/>
              </a:ext>
            </a:extLst>
          </p:cNvPr>
          <p:cNvSpPr>
            <a:spLocks noGrp="1"/>
          </p:cNvSpPr>
          <p:nvPr>
            <p:ph type="title"/>
          </p:nvPr>
        </p:nvSpPr>
        <p:spPr>
          <a:xfrm>
            <a:off x="431800" y="1483568"/>
            <a:ext cx="11328400" cy="649288"/>
          </a:xfrm>
        </p:spPr>
        <p:txBody>
          <a:bodyPr/>
          <a:lstStyle/>
          <a:p>
            <a:r>
              <a:rPr lang="en-GB" dirty="0"/>
              <a:t>Quality Improvement</a:t>
            </a:r>
          </a:p>
        </p:txBody>
      </p:sp>
      <p:sp>
        <p:nvSpPr>
          <p:cNvPr id="3" name="Content Placeholder 2">
            <a:extLst>
              <a:ext uri="{FF2B5EF4-FFF2-40B4-BE49-F238E27FC236}">
                <a16:creationId xmlns:a16="http://schemas.microsoft.com/office/drawing/2014/main" id="{97F72F25-1C88-D8C3-2F8C-8AD4C466AC5C}"/>
              </a:ext>
            </a:extLst>
          </p:cNvPr>
          <p:cNvSpPr>
            <a:spLocks noGrp="1"/>
          </p:cNvSpPr>
          <p:nvPr>
            <p:ph sz="half" idx="1"/>
          </p:nvPr>
        </p:nvSpPr>
        <p:spPr>
          <a:xfrm>
            <a:off x="431800" y="2410544"/>
            <a:ext cx="5562600" cy="4114800"/>
          </a:xfrm>
        </p:spPr>
        <p:txBody>
          <a:bodyPr/>
          <a:lstStyle/>
          <a:p>
            <a:r>
              <a:rPr lang="en-GB" sz="3000" dirty="0"/>
              <a:t>Clinical effectiveness</a:t>
            </a:r>
          </a:p>
          <a:p>
            <a:r>
              <a:rPr lang="en-GB" sz="3000" dirty="0"/>
              <a:t>Patient experience</a:t>
            </a:r>
          </a:p>
          <a:p>
            <a:r>
              <a:rPr lang="en-GB" sz="3000" dirty="0"/>
              <a:t>Patient safety </a:t>
            </a:r>
          </a:p>
          <a:p>
            <a:endParaRPr lang="en-GB" sz="2400" dirty="0"/>
          </a:p>
          <a:p>
            <a:endParaRPr lang="en-GB" dirty="0"/>
          </a:p>
        </p:txBody>
      </p:sp>
      <p:sp>
        <p:nvSpPr>
          <p:cNvPr id="5" name="Content Placeholder 4">
            <a:extLst>
              <a:ext uri="{FF2B5EF4-FFF2-40B4-BE49-F238E27FC236}">
                <a16:creationId xmlns:a16="http://schemas.microsoft.com/office/drawing/2014/main" id="{80E43367-BF0D-13F1-2C63-E00AB4B97191}"/>
              </a:ext>
            </a:extLst>
          </p:cNvPr>
          <p:cNvSpPr>
            <a:spLocks noGrp="1"/>
          </p:cNvSpPr>
          <p:nvPr>
            <p:ph sz="half" idx="2"/>
          </p:nvPr>
        </p:nvSpPr>
        <p:spPr>
          <a:xfrm>
            <a:off x="6197600" y="2410544"/>
            <a:ext cx="5562600" cy="4114800"/>
          </a:xfrm>
        </p:spPr>
        <p:txBody>
          <a:bodyPr/>
          <a:lstStyle/>
          <a:p>
            <a:r>
              <a:rPr lang="en-GB" sz="2800" dirty="0"/>
              <a:t>Systematic use of tools to continuously improve care and patient outcomes  as well as to understand the complex healthcare environment </a:t>
            </a:r>
          </a:p>
          <a:p>
            <a:r>
              <a:rPr lang="en-GB" sz="2800" dirty="0"/>
              <a:t>Designing, testing, and implementing change</a:t>
            </a:r>
          </a:p>
          <a:p>
            <a:r>
              <a:rPr lang="en-GB" sz="2800" dirty="0"/>
              <a:t>Interdisciplinary  </a:t>
            </a:r>
          </a:p>
          <a:p>
            <a:endParaRPr lang="en-GB" dirty="0"/>
          </a:p>
        </p:txBody>
      </p:sp>
      <p:sp>
        <p:nvSpPr>
          <p:cNvPr id="4" name="Slide Number Placeholder 3">
            <a:extLst>
              <a:ext uri="{FF2B5EF4-FFF2-40B4-BE49-F238E27FC236}">
                <a16:creationId xmlns:a16="http://schemas.microsoft.com/office/drawing/2014/main" id="{9F787DE6-6E30-5154-7002-D0C7273E1BB0}"/>
              </a:ext>
            </a:extLst>
          </p:cNvPr>
          <p:cNvSpPr>
            <a:spLocks noGrp="1"/>
          </p:cNvSpPr>
          <p:nvPr>
            <p:ph type="sldNum" sz="quarter" idx="12"/>
          </p:nvPr>
        </p:nvSpPr>
        <p:spPr/>
        <p:txBody>
          <a:bodyPr/>
          <a:lstStyle/>
          <a:p>
            <a:pPr>
              <a:defRPr/>
            </a:pPr>
            <a:fld id="{C4FD1F12-F88F-4DC1-A308-E0A0DAE91B15}" type="slidenum">
              <a:rPr lang="en-GB" altLang="en-US" smtClean="0"/>
              <a:pPr>
                <a:defRPr/>
              </a:pPr>
              <a:t>12</a:t>
            </a:fld>
            <a:endParaRPr lang="en-GB" altLang="en-US"/>
          </a:p>
        </p:txBody>
      </p:sp>
      <p:pic>
        <p:nvPicPr>
          <p:cNvPr id="7" name="Picture 6">
            <a:extLst>
              <a:ext uri="{FF2B5EF4-FFF2-40B4-BE49-F238E27FC236}">
                <a16:creationId xmlns:a16="http://schemas.microsoft.com/office/drawing/2014/main" id="{B5E0BB08-118A-242F-F4A3-60CFF64F70B2}"/>
              </a:ext>
            </a:extLst>
          </p:cNvPr>
          <p:cNvPicPr>
            <a:picLocks noChangeAspect="1"/>
          </p:cNvPicPr>
          <p:nvPr/>
        </p:nvPicPr>
        <p:blipFill>
          <a:blip r:embed="rId2"/>
          <a:stretch>
            <a:fillRect/>
          </a:stretch>
        </p:blipFill>
        <p:spPr>
          <a:xfrm>
            <a:off x="6960096" y="104867"/>
            <a:ext cx="1392213" cy="1239857"/>
          </a:xfrm>
          <a:prstGeom prst="rect">
            <a:avLst/>
          </a:prstGeom>
        </p:spPr>
      </p:pic>
      <p:pic>
        <p:nvPicPr>
          <p:cNvPr id="8" name="Picture 7" descr="Review of CAHPR | Council for Allied Health Professions Research">
            <a:extLst>
              <a:ext uri="{FF2B5EF4-FFF2-40B4-BE49-F238E27FC236}">
                <a16:creationId xmlns:a16="http://schemas.microsoft.com/office/drawing/2014/main" id="{C0B8FD64-B44E-C565-5944-A5B85D182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0BA403C-272A-4C62-37A6-801C224CFA67}"/>
              </a:ext>
            </a:extLst>
          </p:cNvPr>
          <p:cNvPicPr>
            <a:picLocks noChangeAspect="1"/>
          </p:cNvPicPr>
          <p:nvPr/>
        </p:nvPicPr>
        <p:blipFill>
          <a:blip r:embed="rId4"/>
          <a:stretch>
            <a:fillRect/>
          </a:stretch>
        </p:blipFill>
        <p:spPr>
          <a:xfrm>
            <a:off x="2423592" y="208495"/>
            <a:ext cx="2244839" cy="906940"/>
          </a:xfrm>
          <a:prstGeom prst="rect">
            <a:avLst/>
          </a:prstGeom>
        </p:spPr>
      </p:pic>
    </p:spTree>
    <p:extLst>
      <p:ext uri="{BB962C8B-B14F-4D97-AF65-F5344CB8AC3E}">
        <p14:creationId xmlns:p14="http://schemas.microsoft.com/office/powerpoint/2010/main" val="391084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28848-ABB8-44DC-D1A9-67A6EDBE859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043BF2-3CCF-FAD9-F208-D7E01D7BA9B1}"/>
              </a:ext>
            </a:extLst>
          </p:cNvPr>
          <p:cNvSpPr>
            <a:spLocks noGrp="1"/>
          </p:cNvSpPr>
          <p:nvPr>
            <p:ph type="sldNum" sz="quarter" idx="12"/>
          </p:nvPr>
        </p:nvSpPr>
        <p:spPr/>
        <p:txBody>
          <a:bodyPr/>
          <a:lstStyle/>
          <a:p>
            <a:pPr>
              <a:defRPr/>
            </a:pPr>
            <a:fld id="{C4FD1F12-F88F-4DC1-A308-E0A0DAE91B15}" type="slidenum">
              <a:rPr lang="en-GB" altLang="en-US" smtClean="0"/>
              <a:pPr>
                <a:defRPr/>
              </a:pPr>
              <a:t>13</a:t>
            </a:fld>
            <a:endParaRPr lang="en-GB" altLang="en-US"/>
          </a:p>
        </p:txBody>
      </p:sp>
      <p:pic>
        <p:nvPicPr>
          <p:cNvPr id="7" name="Picture 6">
            <a:extLst>
              <a:ext uri="{FF2B5EF4-FFF2-40B4-BE49-F238E27FC236}">
                <a16:creationId xmlns:a16="http://schemas.microsoft.com/office/drawing/2014/main" id="{6947904A-088D-1D70-F4CF-412B82E61703}"/>
              </a:ext>
            </a:extLst>
          </p:cNvPr>
          <p:cNvPicPr>
            <a:picLocks noChangeAspect="1"/>
          </p:cNvPicPr>
          <p:nvPr/>
        </p:nvPicPr>
        <p:blipFill>
          <a:blip r:embed="rId2"/>
          <a:stretch>
            <a:fillRect/>
          </a:stretch>
        </p:blipFill>
        <p:spPr>
          <a:xfrm>
            <a:off x="6960096" y="104867"/>
            <a:ext cx="1392213" cy="1239857"/>
          </a:xfrm>
          <a:prstGeom prst="rect">
            <a:avLst/>
          </a:prstGeom>
        </p:spPr>
      </p:pic>
      <p:pic>
        <p:nvPicPr>
          <p:cNvPr id="8" name="Picture 7" descr="Review of CAHPR | Council for Allied Health Professions Research">
            <a:extLst>
              <a:ext uri="{FF2B5EF4-FFF2-40B4-BE49-F238E27FC236}">
                <a16:creationId xmlns:a16="http://schemas.microsoft.com/office/drawing/2014/main" id="{2178832D-9D8B-E1EB-F694-22980B4D5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BEC125-C981-0E98-728D-DCEC1E2E3345}"/>
              </a:ext>
            </a:extLst>
          </p:cNvPr>
          <p:cNvPicPr>
            <a:picLocks noChangeAspect="1"/>
          </p:cNvPicPr>
          <p:nvPr/>
        </p:nvPicPr>
        <p:blipFill>
          <a:blip r:embed="rId4"/>
          <a:stretch>
            <a:fillRect/>
          </a:stretch>
        </p:blipFill>
        <p:spPr>
          <a:xfrm>
            <a:off x="2423592" y="208495"/>
            <a:ext cx="2244839" cy="906940"/>
          </a:xfrm>
          <a:prstGeom prst="rect">
            <a:avLst/>
          </a:prstGeom>
        </p:spPr>
      </p:pic>
      <p:sp>
        <p:nvSpPr>
          <p:cNvPr id="6" name="Content Placeholder 5">
            <a:extLst>
              <a:ext uri="{FF2B5EF4-FFF2-40B4-BE49-F238E27FC236}">
                <a16:creationId xmlns:a16="http://schemas.microsoft.com/office/drawing/2014/main" id="{9B51A52C-AB3B-1318-9ACE-7659B0B582CF}"/>
              </a:ext>
            </a:extLst>
          </p:cNvPr>
          <p:cNvSpPr>
            <a:spLocks noGrp="1"/>
          </p:cNvSpPr>
          <p:nvPr>
            <p:ph sz="half" idx="2"/>
          </p:nvPr>
        </p:nvSpPr>
        <p:spPr/>
        <p:txBody>
          <a:bodyPr/>
          <a:lstStyle/>
          <a:p>
            <a:endParaRPr lang="en-GB"/>
          </a:p>
        </p:txBody>
      </p:sp>
      <p:graphicFrame>
        <p:nvGraphicFramePr>
          <p:cNvPr id="10" name="Content Placeholder 2">
            <a:extLst>
              <a:ext uri="{FF2B5EF4-FFF2-40B4-BE49-F238E27FC236}">
                <a16:creationId xmlns:a16="http://schemas.microsoft.com/office/drawing/2014/main" id="{38E28707-D231-DE03-A6DE-81CC61AA5E82}"/>
              </a:ext>
            </a:extLst>
          </p:cNvPr>
          <p:cNvGraphicFramePr>
            <a:graphicFrameLocks/>
          </p:cNvGraphicFramePr>
          <p:nvPr>
            <p:extLst>
              <p:ext uri="{D42A27DB-BD31-4B8C-83A1-F6EECF244321}">
                <p14:modId xmlns:p14="http://schemas.microsoft.com/office/powerpoint/2010/main" val="1070908672"/>
              </p:ext>
            </p:extLst>
          </p:nvPr>
        </p:nvGraphicFramePr>
        <p:xfrm>
          <a:off x="3312360" y="1741989"/>
          <a:ext cx="8343239" cy="42512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itle 1">
            <a:extLst>
              <a:ext uri="{FF2B5EF4-FFF2-40B4-BE49-F238E27FC236}">
                <a16:creationId xmlns:a16="http://schemas.microsoft.com/office/drawing/2014/main" id="{F32D2BB4-F817-4BA0-9522-DEC695C5B0DE}"/>
              </a:ext>
            </a:extLst>
          </p:cNvPr>
          <p:cNvSpPr>
            <a:spLocks noGrp="1"/>
          </p:cNvSpPr>
          <p:nvPr>
            <p:ph sz="half" idx="1"/>
          </p:nvPr>
        </p:nvSpPr>
        <p:spPr>
          <a:xfrm>
            <a:off x="255431" y="2168773"/>
            <a:ext cx="2952328" cy="4114800"/>
          </a:xfrm>
        </p:spPr>
        <p:txBody>
          <a:bodyPr wrap="square" anchor="t">
            <a:normAutofit/>
          </a:bodyPr>
          <a:lstStyle/>
          <a:p>
            <a:pPr>
              <a:lnSpc>
                <a:spcPct val="90000"/>
              </a:lnSpc>
            </a:pPr>
            <a:endParaRPr lang="en-GB" dirty="0"/>
          </a:p>
          <a:p>
            <a:pPr>
              <a:lnSpc>
                <a:spcPct val="90000"/>
              </a:lnSpc>
            </a:pPr>
            <a:endParaRPr lang="en-GB" dirty="0">
              <a:solidFill>
                <a:schemeClr val="tx2"/>
              </a:solidFill>
            </a:endParaRPr>
          </a:p>
          <a:p>
            <a:pPr>
              <a:lnSpc>
                <a:spcPct val="90000"/>
              </a:lnSpc>
            </a:pPr>
            <a:r>
              <a:rPr lang="en-GB" dirty="0">
                <a:solidFill>
                  <a:schemeClr val="tx2"/>
                </a:solidFill>
              </a:rPr>
              <a:t>Quality Improvement Areas</a:t>
            </a:r>
          </a:p>
        </p:txBody>
      </p:sp>
      <p:sp>
        <p:nvSpPr>
          <p:cNvPr id="13" name="Title 12">
            <a:extLst>
              <a:ext uri="{FF2B5EF4-FFF2-40B4-BE49-F238E27FC236}">
                <a16:creationId xmlns:a16="http://schemas.microsoft.com/office/drawing/2014/main" id="{DF7BFEDE-43C0-975C-785B-8960D0A52902}"/>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575303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36A2-687A-DDD9-8C18-950ACC446FA2}"/>
              </a:ext>
            </a:extLst>
          </p:cNvPr>
          <p:cNvSpPr>
            <a:spLocks noGrp="1"/>
          </p:cNvSpPr>
          <p:nvPr>
            <p:ph type="title"/>
          </p:nvPr>
        </p:nvSpPr>
        <p:spPr>
          <a:xfrm>
            <a:off x="524740" y="620392"/>
            <a:ext cx="4419131" cy="5504688"/>
          </a:xfrm>
        </p:spPr>
        <p:txBody>
          <a:bodyPr>
            <a:normAutofit/>
          </a:bodyPr>
          <a:lstStyle/>
          <a:p>
            <a:br>
              <a:rPr lang="en-GB" sz="5100" dirty="0">
                <a:solidFill>
                  <a:schemeClr val="accent2"/>
                </a:solidFill>
              </a:rPr>
            </a:br>
            <a:br>
              <a:rPr lang="en-GB" sz="5100" dirty="0">
                <a:solidFill>
                  <a:schemeClr val="accent2"/>
                </a:solidFill>
              </a:rPr>
            </a:br>
            <a:r>
              <a:rPr lang="en-GB" sz="5100" dirty="0"/>
              <a:t>Patient Involvement in Quality Improvement </a:t>
            </a:r>
          </a:p>
        </p:txBody>
      </p:sp>
      <p:graphicFrame>
        <p:nvGraphicFramePr>
          <p:cNvPr id="5" name="Content Placeholder 2">
            <a:extLst>
              <a:ext uri="{FF2B5EF4-FFF2-40B4-BE49-F238E27FC236}">
                <a16:creationId xmlns:a16="http://schemas.microsoft.com/office/drawing/2014/main" id="{15068ABA-B4DB-2343-1670-B90C3769A4E1}"/>
              </a:ext>
            </a:extLst>
          </p:cNvPr>
          <p:cNvGraphicFramePr>
            <a:graphicFrameLocks noGrp="1"/>
          </p:cNvGraphicFramePr>
          <p:nvPr>
            <p:ph idx="1"/>
            <p:extLst>
              <p:ext uri="{D42A27DB-BD31-4B8C-83A1-F6EECF244321}">
                <p14:modId xmlns:p14="http://schemas.microsoft.com/office/powerpoint/2010/main" val="599490955"/>
              </p:ext>
            </p:extLst>
          </p:nvPr>
        </p:nvGraphicFramePr>
        <p:xfrm>
          <a:off x="5519936" y="1052736"/>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CF14C0EC-B6E2-4083-C120-136535A70AF4}"/>
              </a:ext>
            </a:extLst>
          </p:cNvPr>
          <p:cNvPicPr>
            <a:picLocks noChangeAspect="1"/>
          </p:cNvPicPr>
          <p:nvPr/>
        </p:nvPicPr>
        <p:blipFill>
          <a:blip r:embed="rId7"/>
          <a:stretch>
            <a:fillRect/>
          </a:stretch>
        </p:blipFill>
        <p:spPr>
          <a:xfrm>
            <a:off x="23269" y="188640"/>
            <a:ext cx="1392213" cy="1239857"/>
          </a:xfrm>
          <a:prstGeom prst="rect">
            <a:avLst/>
          </a:prstGeom>
        </p:spPr>
      </p:pic>
      <p:pic>
        <p:nvPicPr>
          <p:cNvPr id="6" name="Picture 5" descr="Review of CAHPR | Council for Allied Health Professions Research">
            <a:extLst>
              <a:ext uri="{FF2B5EF4-FFF2-40B4-BE49-F238E27FC236}">
                <a16:creationId xmlns:a16="http://schemas.microsoft.com/office/drawing/2014/main" id="{A3820989-2284-807A-0C10-260976F874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7528" y="280309"/>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20B215D-5BF0-E982-B297-754F8D6649D6}"/>
              </a:ext>
            </a:extLst>
          </p:cNvPr>
          <p:cNvPicPr>
            <a:picLocks noChangeAspect="1"/>
          </p:cNvPicPr>
          <p:nvPr/>
        </p:nvPicPr>
        <p:blipFill>
          <a:blip r:embed="rId9"/>
          <a:stretch>
            <a:fillRect/>
          </a:stretch>
        </p:blipFill>
        <p:spPr>
          <a:xfrm>
            <a:off x="3863753" y="145796"/>
            <a:ext cx="2244839" cy="906940"/>
          </a:xfrm>
          <a:prstGeom prst="rect">
            <a:avLst/>
          </a:prstGeom>
        </p:spPr>
      </p:pic>
    </p:spTree>
    <p:extLst>
      <p:ext uri="{BB962C8B-B14F-4D97-AF65-F5344CB8AC3E}">
        <p14:creationId xmlns:p14="http://schemas.microsoft.com/office/powerpoint/2010/main" val="3480843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1E62-62F5-2724-7EC1-AF6C9759A71D}"/>
              </a:ext>
            </a:extLst>
          </p:cNvPr>
          <p:cNvSpPr>
            <a:spLocks noGrp="1"/>
          </p:cNvSpPr>
          <p:nvPr>
            <p:ph type="title"/>
          </p:nvPr>
        </p:nvSpPr>
        <p:spPr>
          <a:xfrm>
            <a:off x="431800" y="1340768"/>
            <a:ext cx="11328400" cy="649288"/>
          </a:xfrm>
        </p:spPr>
        <p:txBody>
          <a:bodyPr/>
          <a:lstStyle/>
          <a:p>
            <a:r>
              <a:rPr lang="en-GB" dirty="0"/>
              <a:t>Quality and Service Improvement Methods</a:t>
            </a:r>
          </a:p>
        </p:txBody>
      </p:sp>
      <p:sp>
        <p:nvSpPr>
          <p:cNvPr id="4" name="Slide Number Placeholder 3">
            <a:extLst>
              <a:ext uri="{FF2B5EF4-FFF2-40B4-BE49-F238E27FC236}">
                <a16:creationId xmlns:a16="http://schemas.microsoft.com/office/drawing/2014/main" id="{76D35078-B932-9933-3AE0-9516A5D9F594}"/>
              </a:ext>
            </a:extLst>
          </p:cNvPr>
          <p:cNvSpPr>
            <a:spLocks noGrp="1"/>
          </p:cNvSpPr>
          <p:nvPr>
            <p:ph type="sldNum" sz="quarter" idx="12"/>
          </p:nvPr>
        </p:nvSpPr>
        <p:spPr/>
        <p:txBody>
          <a:bodyPr/>
          <a:lstStyle/>
          <a:p>
            <a:pPr>
              <a:defRPr/>
            </a:pPr>
            <a:fld id="{C4FD1F12-F88F-4DC1-A308-E0A0DAE91B15}" type="slidenum">
              <a:rPr lang="en-GB" altLang="en-US" smtClean="0"/>
              <a:pPr>
                <a:defRPr/>
              </a:pPr>
              <a:t>15</a:t>
            </a:fld>
            <a:endParaRPr lang="en-GB" altLang="en-US"/>
          </a:p>
        </p:txBody>
      </p:sp>
      <p:pic>
        <p:nvPicPr>
          <p:cNvPr id="5" name="object 4">
            <a:extLst>
              <a:ext uri="{FF2B5EF4-FFF2-40B4-BE49-F238E27FC236}">
                <a16:creationId xmlns:a16="http://schemas.microsoft.com/office/drawing/2014/main" id="{89DD2FE1-63E4-EF6B-C735-8C3DE76F6A24}"/>
              </a:ext>
            </a:extLst>
          </p:cNvPr>
          <p:cNvPicPr>
            <a:picLocks noGrp="1"/>
          </p:cNvPicPr>
          <p:nvPr>
            <p:ph idx="1"/>
          </p:nvPr>
        </p:nvPicPr>
        <p:blipFill>
          <a:blip r:embed="rId2" cstate="print"/>
          <a:stretch>
            <a:fillRect/>
          </a:stretch>
        </p:blipFill>
        <p:spPr>
          <a:xfrm>
            <a:off x="335360" y="1988840"/>
            <a:ext cx="4608512" cy="4618856"/>
          </a:xfrm>
          <a:prstGeom prst="rect">
            <a:avLst/>
          </a:prstGeom>
        </p:spPr>
      </p:pic>
      <p:pic>
        <p:nvPicPr>
          <p:cNvPr id="6" name="object 5">
            <a:extLst>
              <a:ext uri="{FF2B5EF4-FFF2-40B4-BE49-F238E27FC236}">
                <a16:creationId xmlns:a16="http://schemas.microsoft.com/office/drawing/2014/main" id="{A1C0737F-0C5B-61AC-D805-751C56C70753}"/>
              </a:ext>
            </a:extLst>
          </p:cNvPr>
          <p:cNvPicPr/>
          <p:nvPr/>
        </p:nvPicPr>
        <p:blipFill>
          <a:blip r:embed="rId3" cstate="print"/>
          <a:stretch>
            <a:fillRect/>
          </a:stretch>
        </p:blipFill>
        <p:spPr>
          <a:xfrm>
            <a:off x="5231904" y="2215455"/>
            <a:ext cx="6070004" cy="3301777"/>
          </a:xfrm>
          <a:prstGeom prst="rect">
            <a:avLst/>
          </a:prstGeom>
        </p:spPr>
      </p:pic>
      <p:sp>
        <p:nvSpPr>
          <p:cNvPr id="3" name="TextBox 2">
            <a:extLst>
              <a:ext uri="{FF2B5EF4-FFF2-40B4-BE49-F238E27FC236}">
                <a16:creationId xmlns:a16="http://schemas.microsoft.com/office/drawing/2014/main" id="{7AA363F5-9507-49AB-0949-7BFC7A0C7F33}"/>
              </a:ext>
            </a:extLst>
          </p:cNvPr>
          <p:cNvSpPr txBox="1"/>
          <p:nvPr/>
        </p:nvSpPr>
        <p:spPr>
          <a:xfrm>
            <a:off x="5858580" y="5827330"/>
            <a:ext cx="5904656" cy="553998"/>
          </a:xfrm>
          <a:prstGeom prst="rect">
            <a:avLst/>
          </a:prstGeom>
          <a:noFill/>
        </p:spPr>
        <p:txBody>
          <a:bodyPr wrap="square" rtlCol="0">
            <a:spAutoFit/>
          </a:bodyPr>
          <a:lstStyle/>
          <a:p>
            <a:r>
              <a:rPr lang="en-GB" sz="3000" dirty="0">
                <a:solidFill>
                  <a:schemeClr val="tx2"/>
                </a:solidFill>
              </a:rPr>
              <a:t>Process Mapping</a:t>
            </a:r>
          </a:p>
        </p:txBody>
      </p:sp>
      <p:pic>
        <p:nvPicPr>
          <p:cNvPr id="8" name="Picture 7">
            <a:extLst>
              <a:ext uri="{FF2B5EF4-FFF2-40B4-BE49-F238E27FC236}">
                <a16:creationId xmlns:a16="http://schemas.microsoft.com/office/drawing/2014/main" id="{5F6B58C9-F747-FB22-ABFC-D5117D6D7042}"/>
              </a:ext>
            </a:extLst>
          </p:cNvPr>
          <p:cNvPicPr>
            <a:picLocks noChangeAspect="1"/>
          </p:cNvPicPr>
          <p:nvPr/>
        </p:nvPicPr>
        <p:blipFill>
          <a:blip r:embed="rId4"/>
          <a:stretch>
            <a:fillRect/>
          </a:stretch>
        </p:blipFill>
        <p:spPr>
          <a:xfrm>
            <a:off x="7104112" y="100911"/>
            <a:ext cx="1392213" cy="1239857"/>
          </a:xfrm>
          <a:prstGeom prst="rect">
            <a:avLst/>
          </a:prstGeom>
        </p:spPr>
      </p:pic>
      <p:pic>
        <p:nvPicPr>
          <p:cNvPr id="9" name="Picture 8" descr="Review of CAHPR | Council for Allied Health Professions Research">
            <a:extLst>
              <a:ext uri="{FF2B5EF4-FFF2-40B4-BE49-F238E27FC236}">
                <a16:creationId xmlns:a16="http://schemas.microsoft.com/office/drawing/2014/main" id="{E9C3DBE6-4DE3-5D11-129A-65443C09CB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F5F3541-3FDC-AA5D-0636-6B8D42EC730A}"/>
              </a:ext>
            </a:extLst>
          </p:cNvPr>
          <p:cNvPicPr>
            <a:picLocks noChangeAspect="1"/>
          </p:cNvPicPr>
          <p:nvPr/>
        </p:nvPicPr>
        <p:blipFill>
          <a:blip r:embed="rId6"/>
          <a:stretch>
            <a:fillRect/>
          </a:stretch>
        </p:blipFill>
        <p:spPr>
          <a:xfrm>
            <a:off x="2257876" y="249787"/>
            <a:ext cx="2244839" cy="906940"/>
          </a:xfrm>
          <a:prstGeom prst="rect">
            <a:avLst/>
          </a:prstGeom>
        </p:spPr>
      </p:pic>
    </p:spTree>
    <p:extLst>
      <p:ext uri="{BB962C8B-B14F-4D97-AF65-F5344CB8AC3E}">
        <p14:creationId xmlns:p14="http://schemas.microsoft.com/office/powerpoint/2010/main" val="603463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9516" y="1628800"/>
            <a:ext cx="8712968" cy="4678525"/>
          </a:xfrm>
          <a:prstGeom prst="rect">
            <a:avLst/>
          </a:prstGeom>
        </p:spPr>
        <p:txBody>
          <a:bodyPr vert="horz" wrap="square" lIns="0" tIns="10795" rIns="0" bIns="0" rtlCol="0">
            <a:spAutoFit/>
          </a:bodyPr>
          <a:lstStyle/>
          <a:p>
            <a:pPr marL="12700" marR="24765" algn="ctr">
              <a:lnSpc>
                <a:spcPct val="107000"/>
              </a:lnSpc>
              <a:spcBef>
                <a:spcPts val="85"/>
              </a:spcBef>
              <a:tabLst>
                <a:tab pos="3630295" algn="l"/>
                <a:tab pos="5133340" algn="l"/>
              </a:tabLst>
            </a:pPr>
            <a:r>
              <a:rPr sz="3600" b="1" i="1" dirty="0">
                <a:solidFill>
                  <a:srgbClr val="001F5F"/>
                </a:solidFill>
                <a:latin typeface="Calibri"/>
                <a:cs typeface="Calibri"/>
              </a:rPr>
              <a:t>‘Research</a:t>
            </a:r>
            <a:r>
              <a:rPr sz="3600" b="1" i="1" spc="-20" dirty="0">
                <a:solidFill>
                  <a:srgbClr val="001F5F"/>
                </a:solidFill>
                <a:latin typeface="Calibri"/>
                <a:cs typeface="Calibri"/>
              </a:rPr>
              <a:t> </a:t>
            </a:r>
            <a:r>
              <a:rPr sz="3600" b="1" i="1" dirty="0">
                <a:solidFill>
                  <a:srgbClr val="001F5F"/>
                </a:solidFill>
                <a:latin typeface="Calibri"/>
                <a:cs typeface="Calibri"/>
              </a:rPr>
              <a:t>is</a:t>
            </a:r>
            <a:r>
              <a:rPr sz="3600" b="1" i="1" spc="-15" dirty="0">
                <a:solidFill>
                  <a:srgbClr val="001F5F"/>
                </a:solidFill>
                <a:latin typeface="Calibri"/>
                <a:cs typeface="Calibri"/>
              </a:rPr>
              <a:t> </a:t>
            </a:r>
            <a:r>
              <a:rPr sz="3600" b="1" i="1" dirty="0">
                <a:solidFill>
                  <a:srgbClr val="001F5F"/>
                </a:solidFill>
                <a:latin typeface="Calibri"/>
                <a:cs typeface="Calibri"/>
              </a:rPr>
              <a:t>a</a:t>
            </a:r>
            <a:r>
              <a:rPr sz="3600" b="1" i="1" spc="-5" dirty="0">
                <a:solidFill>
                  <a:srgbClr val="001F5F"/>
                </a:solidFill>
                <a:latin typeface="Calibri"/>
                <a:cs typeface="Calibri"/>
              </a:rPr>
              <a:t> </a:t>
            </a:r>
            <a:r>
              <a:rPr sz="3600" b="1" i="1" spc="-10" dirty="0">
                <a:solidFill>
                  <a:srgbClr val="001F5F"/>
                </a:solidFill>
                <a:latin typeface="Calibri"/>
                <a:cs typeface="Calibri"/>
              </a:rPr>
              <a:t>high-</a:t>
            </a:r>
            <a:r>
              <a:rPr sz="3600" b="1" i="1" dirty="0">
                <a:solidFill>
                  <a:srgbClr val="001F5F"/>
                </a:solidFill>
                <a:latin typeface="Calibri"/>
                <a:cs typeface="Calibri"/>
              </a:rPr>
              <a:t>hat</a:t>
            </a:r>
            <a:r>
              <a:rPr sz="3600" b="1" i="1" spc="5" dirty="0">
                <a:solidFill>
                  <a:srgbClr val="001F5F"/>
                </a:solidFill>
                <a:latin typeface="Calibri"/>
                <a:cs typeface="Calibri"/>
              </a:rPr>
              <a:t> </a:t>
            </a:r>
            <a:r>
              <a:rPr sz="3600" b="1" i="1" dirty="0">
                <a:solidFill>
                  <a:srgbClr val="001F5F"/>
                </a:solidFill>
                <a:latin typeface="Calibri"/>
                <a:cs typeface="Calibri"/>
              </a:rPr>
              <a:t>word</a:t>
            </a:r>
            <a:r>
              <a:rPr sz="3600" b="1" i="1" spc="-10" dirty="0">
                <a:solidFill>
                  <a:srgbClr val="001F5F"/>
                </a:solidFill>
                <a:latin typeface="Calibri"/>
                <a:cs typeface="Calibri"/>
              </a:rPr>
              <a:t> </a:t>
            </a:r>
            <a:r>
              <a:rPr sz="3600" b="1" i="1" dirty="0">
                <a:solidFill>
                  <a:srgbClr val="001F5F"/>
                </a:solidFill>
                <a:latin typeface="Calibri"/>
                <a:cs typeface="Calibri"/>
              </a:rPr>
              <a:t>that scares</a:t>
            </a:r>
            <a:r>
              <a:rPr sz="3600" b="1" i="1" spc="-5" dirty="0">
                <a:solidFill>
                  <a:srgbClr val="001F5F"/>
                </a:solidFill>
                <a:latin typeface="Calibri"/>
                <a:cs typeface="Calibri"/>
              </a:rPr>
              <a:t> </a:t>
            </a:r>
            <a:r>
              <a:rPr sz="3600" b="1" i="1" dirty="0">
                <a:solidFill>
                  <a:srgbClr val="001F5F"/>
                </a:solidFill>
                <a:latin typeface="Calibri"/>
                <a:cs typeface="Calibri"/>
              </a:rPr>
              <a:t>a</a:t>
            </a:r>
            <a:r>
              <a:rPr sz="3600" b="1" i="1" spc="-15" dirty="0">
                <a:solidFill>
                  <a:srgbClr val="001F5F"/>
                </a:solidFill>
                <a:latin typeface="Calibri"/>
                <a:cs typeface="Calibri"/>
              </a:rPr>
              <a:t> </a:t>
            </a:r>
            <a:r>
              <a:rPr sz="3600" b="1" i="1" dirty="0">
                <a:solidFill>
                  <a:srgbClr val="001F5F"/>
                </a:solidFill>
                <a:latin typeface="Calibri"/>
                <a:cs typeface="Calibri"/>
              </a:rPr>
              <a:t>lot of </a:t>
            </a:r>
            <a:r>
              <a:rPr sz="3600" b="1" i="1" spc="-10" dirty="0">
                <a:solidFill>
                  <a:srgbClr val="001F5F"/>
                </a:solidFill>
                <a:latin typeface="Calibri"/>
                <a:cs typeface="Calibri"/>
              </a:rPr>
              <a:t>people. </a:t>
            </a:r>
            <a:r>
              <a:rPr sz="3600" b="1" i="1" dirty="0">
                <a:solidFill>
                  <a:srgbClr val="001F5F"/>
                </a:solidFill>
                <a:latin typeface="Calibri"/>
                <a:cs typeface="Calibri"/>
              </a:rPr>
              <a:t>It</a:t>
            </a:r>
            <a:r>
              <a:rPr sz="3600" b="1" i="1" spc="-55" dirty="0">
                <a:solidFill>
                  <a:srgbClr val="001F5F"/>
                </a:solidFill>
                <a:latin typeface="Calibri"/>
                <a:cs typeface="Calibri"/>
              </a:rPr>
              <a:t> </a:t>
            </a:r>
            <a:r>
              <a:rPr sz="3600" b="1" i="1" dirty="0">
                <a:solidFill>
                  <a:srgbClr val="001F5F"/>
                </a:solidFill>
                <a:latin typeface="Calibri"/>
                <a:cs typeface="Calibri"/>
              </a:rPr>
              <a:t>needn’t...</a:t>
            </a:r>
            <a:r>
              <a:rPr sz="3600" b="1" i="1" spc="-25" dirty="0">
                <a:solidFill>
                  <a:srgbClr val="001F5F"/>
                </a:solidFill>
                <a:latin typeface="Calibri"/>
                <a:cs typeface="Calibri"/>
              </a:rPr>
              <a:t> </a:t>
            </a:r>
            <a:r>
              <a:rPr sz="3600" b="1" i="1" dirty="0">
                <a:solidFill>
                  <a:srgbClr val="001F5F"/>
                </a:solidFill>
                <a:latin typeface="Calibri"/>
                <a:cs typeface="Calibri"/>
              </a:rPr>
              <a:t>it</a:t>
            </a:r>
            <a:r>
              <a:rPr sz="3600" b="1" i="1" spc="-35" dirty="0">
                <a:solidFill>
                  <a:srgbClr val="001F5F"/>
                </a:solidFill>
                <a:latin typeface="Calibri"/>
                <a:cs typeface="Calibri"/>
              </a:rPr>
              <a:t> </a:t>
            </a:r>
            <a:r>
              <a:rPr sz="3600" b="1" i="1" dirty="0">
                <a:solidFill>
                  <a:srgbClr val="001F5F"/>
                </a:solidFill>
                <a:latin typeface="Calibri"/>
                <a:cs typeface="Calibri"/>
              </a:rPr>
              <a:t>is</a:t>
            </a:r>
            <a:r>
              <a:rPr sz="3600" b="1" i="1" spc="-20" dirty="0">
                <a:solidFill>
                  <a:srgbClr val="001F5F"/>
                </a:solidFill>
                <a:latin typeface="Calibri"/>
                <a:cs typeface="Calibri"/>
              </a:rPr>
              <a:t> </a:t>
            </a:r>
            <a:r>
              <a:rPr sz="3600" b="1" i="1" dirty="0">
                <a:solidFill>
                  <a:srgbClr val="001F5F"/>
                </a:solidFill>
                <a:latin typeface="Calibri"/>
                <a:cs typeface="Calibri"/>
              </a:rPr>
              <a:t>nothing</a:t>
            </a:r>
            <a:r>
              <a:rPr sz="3600" b="1" i="1" spc="-20" dirty="0">
                <a:solidFill>
                  <a:srgbClr val="001F5F"/>
                </a:solidFill>
                <a:latin typeface="Calibri"/>
                <a:cs typeface="Calibri"/>
              </a:rPr>
              <a:t> </a:t>
            </a:r>
            <a:r>
              <a:rPr sz="3600" b="1" i="1" dirty="0">
                <a:solidFill>
                  <a:srgbClr val="001F5F"/>
                </a:solidFill>
                <a:latin typeface="Calibri"/>
                <a:cs typeface="Calibri"/>
              </a:rPr>
              <a:t>but</a:t>
            </a:r>
            <a:r>
              <a:rPr sz="3600" b="1" i="1" spc="-25" dirty="0">
                <a:solidFill>
                  <a:srgbClr val="001F5F"/>
                </a:solidFill>
                <a:latin typeface="Calibri"/>
                <a:cs typeface="Calibri"/>
              </a:rPr>
              <a:t> </a:t>
            </a:r>
            <a:r>
              <a:rPr sz="3600" b="1" i="1" dirty="0">
                <a:solidFill>
                  <a:srgbClr val="001F5F"/>
                </a:solidFill>
                <a:latin typeface="Calibri"/>
                <a:cs typeface="Calibri"/>
              </a:rPr>
              <a:t>a</a:t>
            </a:r>
            <a:r>
              <a:rPr sz="3600" b="1" i="1" spc="-20" dirty="0">
                <a:solidFill>
                  <a:srgbClr val="001F5F"/>
                </a:solidFill>
                <a:latin typeface="Calibri"/>
                <a:cs typeface="Calibri"/>
              </a:rPr>
              <a:t> </a:t>
            </a:r>
            <a:r>
              <a:rPr sz="3600" b="1" i="1" dirty="0">
                <a:solidFill>
                  <a:srgbClr val="001F5F"/>
                </a:solidFill>
                <a:latin typeface="Calibri"/>
                <a:cs typeface="Calibri"/>
              </a:rPr>
              <a:t>state</a:t>
            </a:r>
            <a:r>
              <a:rPr sz="3600" b="1" i="1" spc="-30" dirty="0">
                <a:solidFill>
                  <a:srgbClr val="001F5F"/>
                </a:solidFill>
                <a:latin typeface="Calibri"/>
                <a:cs typeface="Calibri"/>
              </a:rPr>
              <a:t> </a:t>
            </a:r>
            <a:r>
              <a:rPr sz="3600" b="1" i="1" dirty="0">
                <a:solidFill>
                  <a:srgbClr val="001F5F"/>
                </a:solidFill>
                <a:latin typeface="Calibri"/>
                <a:cs typeface="Calibri"/>
              </a:rPr>
              <a:t>of</a:t>
            </a:r>
            <a:r>
              <a:rPr sz="3600" b="1" i="1" spc="-20" dirty="0">
                <a:solidFill>
                  <a:srgbClr val="001F5F"/>
                </a:solidFill>
                <a:latin typeface="Calibri"/>
                <a:cs typeface="Calibri"/>
              </a:rPr>
              <a:t> </a:t>
            </a:r>
            <a:r>
              <a:rPr sz="3600" b="1" i="1" dirty="0">
                <a:solidFill>
                  <a:srgbClr val="001F5F"/>
                </a:solidFill>
                <a:latin typeface="Calibri"/>
                <a:cs typeface="Calibri"/>
              </a:rPr>
              <a:t>mind,</a:t>
            </a:r>
            <a:r>
              <a:rPr sz="3600" b="1" i="1" spc="-15" dirty="0">
                <a:solidFill>
                  <a:srgbClr val="001F5F"/>
                </a:solidFill>
                <a:latin typeface="Calibri"/>
                <a:cs typeface="Calibri"/>
              </a:rPr>
              <a:t> </a:t>
            </a:r>
            <a:r>
              <a:rPr sz="3600" b="1" i="1" dirty="0">
                <a:solidFill>
                  <a:srgbClr val="001F5F"/>
                </a:solidFill>
                <a:latin typeface="Calibri"/>
                <a:cs typeface="Calibri"/>
              </a:rPr>
              <a:t>a</a:t>
            </a:r>
            <a:r>
              <a:rPr sz="3600" b="1" i="1" spc="-25" dirty="0">
                <a:solidFill>
                  <a:srgbClr val="001F5F"/>
                </a:solidFill>
                <a:latin typeface="Calibri"/>
                <a:cs typeface="Calibri"/>
              </a:rPr>
              <a:t> </a:t>
            </a:r>
            <a:r>
              <a:rPr sz="3600" b="1" i="1" spc="-10" dirty="0">
                <a:solidFill>
                  <a:srgbClr val="001F5F"/>
                </a:solidFill>
                <a:latin typeface="Calibri"/>
                <a:cs typeface="Calibri"/>
              </a:rPr>
              <a:t>friendly </a:t>
            </a:r>
            <a:r>
              <a:rPr sz="3600" b="1" i="1" dirty="0">
                <a:solidFill>
                  <a:srgbClr val="001F5F"/>
                </a:solidFill>
                <a:latin typeface="Calibri"/>
                <a:cs typeface="Calibri"/>
              </a:rPr>
              <a:t>welcoming</a:t>
            </a:r>
            <a:r>
              <a:rPr sz="3600" b="1" i="1" spc="-30" dirty="0">
                <a:solidFill>
                  <a:srgbClr val="001F5F"/>
                </a:solidFill>
                <a:latin typeface="Calibri"/>
                <a:cs typeface="Calibri"/>
              </a:rPr>
              <a:t> </a:t>
            </a:r>
            <a:r>
              <a:rPr sz="3600" b="1" i="1" dirty="0">
                <a:solidFill>
                  <a:srgbClr val="001F5F"/>
                </a:solidFill>
                <a:latin typeface="Calibri"/>
                <a:cs typeface="Calibri"/>
              </a:rPr>
              <a:t>attitude</a:t>
            </a:r>
            <a:r>
              <a:rPr sz="3600" b="1" i="1" spc="-10" dirty="0">
                <a:solidFill>
                  <a:srgbClr val="001F5F"/>
                </a:solidFill>
                <a:latin typeface="Calibri"/>
                <a:cs typeface="Calibri"/>
              </a:rPr>
              <a:t> </a:t>
            </a:r>
            <a:r>
              <a:rPr sz="3600" b="1" i="1" dirty="0">
                <a:solidFill>
                  <a:srgbClr val="001F5F"/>
                </a:solidFill>
                <a:latin typeface="Calibri"/>
                <a:cs typeface="Calibri"/>
              </a:rPr>
              <a:t>to</a:t>
            </a:r>
            <a:r>
              <a:rPr sz="3600" b="1" i="1" spc="-35" dirty="0">
                <a:solidFill>
                  <a:srgbClr val="001F5F"/>
                </a:solidFill>
                <a:latin typeface="Calibri"/>
                <a:cs typeface="Calibri"/>
              </a:rPr>
              <a:t> </a:t>
            </a:r>
            <a:r>
              <a:rPr sz="3600" b="1" i="1" dirty="0">
                <a:solidFill>
                  <a:srgbClr val="001F5F"/>
                </a:solidFill>
                <a:latin typeface="Calibri"/>
                <a:cs typeface="Calibri"/>
              </a:rPr>
              <a:t>change…</a:t>
            </a:r>
            <a:r>
              <a:rPr sz="3600" b="1" i="1" spc="-15" dirty="0">
                <a:solidFill>
                  <a:srgbClr val="001F5F"/>
                </a:solidFill>
                <a:latin typeface="Calibri"/>
                <a:cs typeface="Calibri"/>
              </a:rPr>
              <a:t> </a:t>
            </a:r>
            <a:r>
              <a:rPr sz="3600" b="1" i="1" dirty="0">
                <a:solidFill>
                  <a:srgbClr val="001F5F"/>
                </a:solidFill>
                <a:latin typeface="Calibri"/>
                <a:cs typeface="Calibri"/>
              </a:rPr>
              <a:t>going</a:t>
            </a:r>
            <a:r>
              <a:rPr sz="3600" b="1" i="1" spc="-20" dirty="0">
                <a:solidFill>
                  <a:srgbClr val="001F5F"/>
                </a:solidFill>
                <a:latin typeface="Calibri"/>
                <a:cs typeface="Calibri"/>
              </a:rPr>
              <a:t> </a:t>
            </a:r>
            <a:r>
              <a:rPr sz="3600" b="1" i="1" dirty="0">
                <a:solidFill>
                  <a:srgbClr val="001F5F"/>
                </a:solidFill>
                <a:latin typeface="Calibri"/>
                <a:cs typeface="Calibri"/>
              </a:rPr>
              <a:t>out</a:t>
            </a:r>
            <a:r>
              <a:rPr sz="3600" b="1" i="1" spc="-35" dirty="0">
                <a:solidFill>
                  <a:srgbClr val="001F5F"/>
                </a:solidFill>
                <a:latin typeface="Calibri"/>
                <a:cs typeface="Calibri"/>
              </a:rPr>
              <a:t> </a:t>
            </a:r>
            <a:r>
              <a:rPr sz="3600" b="1" i="1" dirty="0">
                <a:solidFill>
                  <a:srgbClr val="001F5F"/>
                </a:solidFill>
                <a:latin typeface="Calibri"/>
                <a:cs typeface="Calibri"/>
              </a:rPr>
              <a:t>to</a:t>
            </a:r>
            <a:r>
              <a:rPr sz="3600" b="1" i="1" spc="-20" dirty="0">
                <a:solidFill>
                  <a:srgbClr val="001F5F"/>
                </a:solidFill>
                <a:latin typeface="Calibri"/>
                <a:cs typeface="Calibri"/>
              </a:rPr>
              <a:t> </a:t>
            </a:r>
            <a:r>
              <a:rPr sz="3600" b="1" i="1" dirty="0">
                <a:solidFill>
                  <a:srgbClr val="001F5F"/>
                </a:solidFill>
                <a:latin typeface="Calibri"/>
                <a:cs typeface="Calibri"/>
              </a:rPr>
              <a:t>look</a:t>
            </a:r>
            <a:r>
              <a:rPr sz="3600" b="1" i="1" spc="-30" dirty="0">
                <a:solidFill>
                  <a:srgbClr val="001F5F"/>
                </a:solidFill>
                <a:latin typeface="Calibri"/>
                <a:cs typeface="Calibri"/>
              </a:rPr>
              <a:t> </a:t>
            </a:r>
            <a:r>
              <a:rPr sz="3600" b="1" i="1" spc="-25" dirty="0">
                <a:solidFill>
                  <a:srgbClr val="001F5F"/>
                </a:solidFill>
                <a:latin typeface="Calibri"/>
                <a:cs typeface="Calibri"/>
              </a:rPr>
              <a:t>for </a:t>
            </a:r>
            <a:r>
              <a:rPr sz="3600" b="1" i="1" dirty="0">
                <a:solidFill>
                  <a:srgbClr val="001F5F"/>
                </a:solidFill>
                <a:latin typeface="Calibri"/>
                <a:cs typeface="Calibri"/>
              </a:rPr>
              <a:t>change</a:t>
            </a:r>
            <a:r>
              <a:rPr sz="3600" b="1" i="1" spc="-20" dirty="0">
                <a:solidFill>
                  <a:srgbClr val="001F5F"/>
                </a:solidFill>
                <a:latin typeface="Calibri"/>
                <a:cs typeface="Calibri"/>
              </a:rPr>
              <a:t> </a:t>
            </a:r>
            <a:r>
              <a:rPr sz="3600" b="1" i="1" dirty="0">
                <a:solidFill>
                  <a:srgbClr val="001F5F"/>
                </a:solidFill>
                <a:latin typeface="Calibri"/>
                <a:cs typeface="Calibri"/>
              </a:rPr>
              <a:t>instead</a:t>
            </a:r>
            <a:r>
              <a:rPr sz="3600" b="1" i="1" spc="-20" dirty="0">
                <a:solidFill>
                  <a:srgbClr val="001F5F"/>
                </a:solidFill>
                <a:latin typeface="Calibri"/>
                <a:cs typeface="Calibri"/>
              </a:rPr>
              <a:t> </a:t>
            </a:r>
            <a:r>
              <a:rPr sz="3600" b="1" i="1" dirty="0">
                <a:solidFill>
                  <a:srgbClr val="001F5F"/>
                </a:solidFill>
                <a:latin typeface="Calibri"/>
                <a:cs typeface="Calibri"/>
              </a:rPr>
              <a:t>of</a:t>
            </a:r>
            <a:r>
              <a:rPr sz="3600" b="1" i="1" spc="-20" dirty="0">
                <a:solidFill>
                  <a:srgbClr val="001F5F"/>
                </a:solidFill>
                <a:latin typeface="Calibri"/>
                <a:cs typeface="Calibri"/>
              </a:rPr>
              <a:t> </a:t>
            </a:r>
            <a:r>
              <a:rPr sz="3600" b="1" i="1" dirty="0">
                <a:solidFill>
                  <a:srgbClr val="001F5F"/>
                </a:solidFill>
                <a:latin typeface="Calibri"/>
                <a:cs typeface="Calibri"/>
              </a:rPr>
              <a:t>waiting</a:t>
            </a:r>
            <a:r>
              <a:rPr sz="3600" b="1" i="1" spc="-25" dirty="0">
                <a:solidFill>
                  <a:srgbClr val="001F5F"/>
                </a:solidFill>
                <a:latin typeface="Calibri"/>
                <a:cs typeface="Calibri"/>
              </a:rPr>
              <a:t> </a:t>
            </a:r>
            <a:r>
              <a:rPr sz="3600" b="1" i="1" dirty="0">
                <a:solidFill>
                  <a:srgbClr val="001F5F"/>
                </a:solidFill>
                <a:latin typeface="Calibri"/>
                <a:cs typeface="Calibri"/>
              </a:rPr>
              <a:t>for</a:t>
            </a:r>
            <a:r>
              <a:rPr sz="3600" b="1" i="1" spc="-10" dirty="0">
                <a:solidFill>
                  <a:srgbClr val="001F5F"/>
                </a:solidFill>
                <a:latin typeface="Calibri"/>
                <a:cs typeface="Calibri"/>
              </a:rPr>
              <a:t> </a:t>
            </a:r>
            <a:r>
              <a:rPr sz="3600" b="1" i="1" dirty="0">
                <a:solidFill>
                  <a:srgbClr val="001F5F"/>
                </a:solidFill>
                <a:latin typeface="Calibri"/>
                <a:cs typeface="Calibri"/>
              </a:rPr>
              <a:t>it</a:t>
            </a:r>
            <a:r>
              <a:rPr sz="3600" b="1" i="1" spc="-35" dirty="0">
                <a:solidFill>
                  <a:srgbClr val="001F5F"/>
                </a:solidFill>
                <a:latin typeface="Calibri"/>
                <a:cs typeface="Calibri"/>
              </a:rPr>
              <a:t> </a:t>
            </a:r>
            <a:r>
              <a:rPr sz="3600" b="1" i="1" dirty="0">
                <a:solidFill>
                  <a:srgbClr val="001F5F"/>
                </a:solidFill>
                <a:latin typeface="Calibri"/>
                <a:cs typeface="Calibri"/>
              </a:rPr>
              <a:t>to</a:t>
            </a:r>
            <a:r>
              <a:rPr sz="3600" b="1" i="1" spc="-30" dirty="0">
                <a:solidFill>
                  <a:srgbClr val="001F5F"/>
                </a:solidFill>
                <a:latin typeface="Calibri"/>
                <a:cs typeface="Calibri"/>
              </a:rPr>
              <a:t> </a:t>
            </a:r>
            <a:r>
              <a:rPr sz="3600" b="1" i="1" spc="-10" dirty="0">
                <a:solidFill>
                  <a:srgbClr val="001F5F"/>
                </a:solidFill>
                <a:latin typeface="Calibri"/>
                <a:cs typeface="Calibri"/>
              </a:rPr>
              <a:t>come.</a:t>
            </a:r>
            <a:r>
              <a:rPr lang="en-US" sz="3600" b="1" i="1" spc="-10" dirty="0">
                <a:solidFill>
                  <a:srgbClr val="001F5F"/>
                </a:solidFill>
                <a:latin typeface="Calibri"/>
                <a:cs typeface="Calibri"/>
              </a:rPr>
              <a:t> </a:t>
            </a:r>
            <a:r>
              <a:rPr sz="3600" b="1" i="1" dirty="0">
                <a:solidFill>
                  <a:srgbClr val="001F5F"/>
                </a:solidFill>
                <a:latin typeface="Calibri"/>
                <a:cs typeface="Calibri"/>
              </a:rPr>
              <a:t>Research</a:t>
            </a:r>
            <a:r>
              <a:rPr sz="3600" b="1" i="1" spc="-55" dirty="0">
                <a:solidFill>
                  <a:srgbClr val="001F5F"/>
                </a:solidFill>
                <a:latin typeface="Calibri"/>
                <a:cs typeface="Calibri"/>
              </a:rPr>
              <a:t> </a:t>
            </a:r>
            <a:r>
              <a:rPr sz="3600" b="1" i="1" spc="-25" dirty="0">
                <a:solidFill>
                  <a:srgbClr val="001F5F"/>
                </a:solidFill>
                <a:latin typeface="Calibri"/>
                <a:cs typeface="Calibri"/>
              </a:rPr>
              <a:t>is</a:t>
            </a:r>
            <a:r>
              <a:rPr sz="3600" b="1" i="1" spc="600" dirty="0">
                <a:solidFill>
                  <a:srgbClr val="001F5F"/>
                </a:solidFill>
                <a:latin typeface="Calibri"/>
                <a:cs typeface="Calibri"/>
              </a:rPr>
              <a:t> </a:t>
            </a:r>
            <a:r>
              <a:rPr sz="3600" b="1" i="1" dirty="0">
                <a:solidFill>
                  <a:srgbClr val="001F5F"/>
                </a:solidFill>
                <a:latin typeface="Calibri"/>
                <a:cs typeface="Calibri"/>
              </a:rPr>
              <a:t>an</a:t>
            </a:r>
            <a:r>
              <a:rPr sz="3600" b="1" i="1" spc="-35" dirty="0">
                <a:solidFill>
                  <a:srgbClr val="001F5F"/>
                </a:solidFill>
                <a:latin typeface="Calibri"/>
                <a:cs typeface="Calibri"/>
              </a:rPr>
              <a:t> </a:t>
            </a:r>
            <a:r>
              <a:rPr sz="3600" b="1" i="1" dirty="0">
                <a:solidFill>
                  <a:srgbClr val="001F5F"/>
                </a:solidFill>
                <a:latin typeface="Calibri"/>
                <a:cs typeface="Calibri"/>
              </a:rPr>
              <a:t>effort</a:t>
            </a:r>
            <a:r>
              <a:rPr sz="3600" b="1" i="1" spc="-15" dirty="0">
                <a:solidFill>
                  <a:srgbClr val="001F5F"/>
                </a:solidFill>
                <a:latin typeface="Calibri"/>
                <a:cs typeface="Calibri"/>
              </a:rPr>
              <a:t> </a:t>
            </a:r>
            <a:r>
              <a:rPr sz="3600" b="1" i="1" dirty="0">
                <a:solidFill>
                  <a:srgbClr val="001F5F"/>
                </a:solidFill>
                <a:latin typeface="Calibri"/>
                <a:cs typeface="Calibri"/>
              </a:rPr>
              <a:t>to</a:t>
            </a:r>
            <a:r>
              <a:rPr sz="3600" b="1" i="1" spc="-35" dirty="0">
                <a:solidFill>
                  <a:srgbClr val="001F5F"/>
                </a:solidFill>
                <a:latin typeface="Calibri"/>
                <a:cs typeface="Calibri"/>
              </a:rPr>
              <a:t> </a:t>
            </a:r>
            <a:r>
              <a:rPr sz="3600" b="1" i="1" dirty="0">
                <a:solidFill>
                  <a:srgbClr val="001F5F"/>
                </a:solidFill>
                <a:latin typeface="Calibri"/>
                <a:cs typeface="Calibri"/>
              </a:rPr>
              <a:t>do</a:t>
            </a:r>
            <a:r>
              <a:rPr sz="3600" b="1" i="1" spc="-20" dirty="0">
                <a:solidFill>
                  <a:srgbClr val="001F5F"/>
                </a:solidFill>
                <a:latin typeface="Calibri"/>
                <a:cs typeface="Calibri"/>
              </a:rPr>
              <a:t> </a:t>
            </a:r>
            <a:r>
              <a:rPr sz="3600" b="1" i="1" dirty="0">
                <a:solidFill>
                  <a:srgbClr val="001F5F"/>
                </a:solidFill>
                <a:latin typeface="Calibri"/>
                <a:cs typeface="Calibri"/>
              </a:rPr>
              <a:t>things</a:t>
            </a:r>
            <a:r>
              <a:rPr sz="3600" b="1" i="1" spc="-20" dirty="0">
                <a:solidFill>
                  <a:srgbClr val="001F5F"/>
                </a:solidFill>
                <a:latin typeface="Calibri"/>
                <a:cs typeface="Calibri"/>
              </a:rPr>
              <a:t> </a:t>
            </a:r>
            <a:r>
              <a:rPr sz="3600" b="1" i="1" spc="-10" dirty="0">
                <a:solidFill>
                  <a:srgbClr val="001F5F"/>
                </a:solidFill>
                <a:latin typeface="Calibri"/>
                <a:cs typeface="Calibri"/>
              </a:rPr>
              <a:t>better.</a:t>
            </a:r>
            <a:r>
              <a:rPr lang="en-US" sz="3600" b="1" i="1" spc="-10" dirty="0">
                <a:solidFill>
                  <a:srgbClr val="001F5F"/>
                </a:solidFill>
                <a:latin typeface="Calibri"/>
                <a:cs typeface="Calibri"/>
              </a:rPr>
              <a:t> </a:t>
            </a:r>
            <a:r>
              <a:rPr sz="3600" b="1" i="1" dirty="0">
                <a:solidFill>
                  <a:srgbClr val="001F5F"/>
                </a:solidFill>
                <a:latin typeface="Calibri"/>
                <a:cs typeface="Calibri"/>
              </a:rPr>
              <a:t>It</a:t>
            </a:r>
            <a:r>
              <a:rPr sz="3600" b="1" i="1" spc="-20" dirty="0">
                <a:solidFill>
                  <a:srgbClr val="001F5F"/>
                </a:solidFill>
                <a:latin typeface="Calibri"/>
                <a:cs typeface="Calibri"/>
              </a:rPr>
              <a:t> </a:t>
            </a:r>
            <a:r>
              <a:rPr sz="3600" b="1" i="1" dirty="0">
                <a:solidFill>
                  <a:srgbClr val="001F5F"/>
                </a:solidFill>
                <a:latin typeface="Calibri"/>
                <a:cs typeface="Calibri"/>
              </a:rPr>
              <a:t>is</a:t>
            </a:r>
            <a:r>
              <a:rPr sz="3600" b="1" i="1" spc="-35" dirty="0">
                <a:solidFill>
                  <a:srgbClr val="001F5F"/>
                </a:solidFill>
                <a:latin typeface="Calibri"/>
                <a:cs typeface="Calibri"/>
              </a:rPr>
              <a:t> </a:t>
            </a:r>
            <a:r>
              <a:rPr sz="3600" b="1" i="1" dirty="0">
                <a:solidFill>
                  <a:srgbClr val="001F5F"/>
                </a:solidFill>
                <a:latin typeface="Calibri"/>
                <a:cs typeface="Calibri"/>
              </a:rPr>
              <a:t>the</a:t>
            </a:r>
            <a:r>
              <a:rPr sz="3600" b="1" i="1" spc="-15" dirty="0">
                <a:solidFill>
                  <a:srgbClr val="001F5F"/>
                </a:solidFill>
                <a:latin typeface="Calibri"/>
                <a:cs typeface="Calibri"/>
              </a:rPr>
              <a:t> </a:t>
            </a:r>
            <a:r>
              <a:rPr sz="3600" b="1" i="1" dirty="0">
                <a:solidFill>
                  <a:srgbClr val="001F5F"/>
                </a:solidFill>
                <a:latin typeface="Calibri"/>
                <a:cs typeface="Calibri"/>
              </a:rPr>
              <a:t>tomorrow</a:t>
            </a:r>
            <a:r>
              <a:rPr sz="3600" b="1" i="1" spc="-35" dirty="0">
                <a:solidFill>
                  <a:srgbClr val="001F5F"/>
                </a:solidFill>
                <a:latin typeface="Calibri"/>
                <a:cs typeface="Calibri"/>
              </a:rPr>
              <a:t> </a:t>
            </a:r>
            <a:r>
              <a:rPr sz="3600" b="1" i="1" spc="-20" dirty="0">
                <a:solidFill>
                  <a:srgbClr val="001F5F"/>
                </a:solidFill>
                <a:latin typeface="Calibri"/>
                <a:cs typeface="Calibri"/>
              </a:rPr>
              <a:t>mind </a:t>
            </a:r>
            <a:r>
              <a:rPr sz="3600" b="1" i="1" dirty="0">
                <a:solidFill>
                  <a:srgbClr val="001F5F"/>
                </a:solidFill>
                <a:latin typeface="Calibri"/>
                <a:cs typeface="Calibri"/>
              </a:rPr>
              <a:t>instead</a:t>
            </a:r>
            <a:r>
              <a:rPr sz="3600" b="1" i="1" spc="-45" dirty="0">
                <a:solidFill>
                  <a:srgbClr val="001F5F"/>
                </a:solidFill>
                <a:latin typeface="Calibri"/>
                <a:cs typeface="Calibri"/>
              </a:rPr>
              <a:t> </a:t>
            </a:r>
            <a:r>
              <a:rPr sz="3600" b="1" i="1" dirty="0">
                <a:solidFill>
                  <a:srgbClr val="001F5F"/>
                </a:solidFill>
                <a:latin typeface="Calibri"/>
                <a:cs typeface="Calibri"/>
              </a:rPr>
              <a:t>of</a:t>
            </a:r>
            <a:r>
              <a:rPr sz="3600" b="1" i="1" spc="-20" dirty="0">
                <a:solidFill>
                  <a:srgbClr val="001F5F"/>
                </a:solidFill>
                <a:latin typeface="Calibri"/>
                <a:cs typeface="Calibri"/>
              </a:rPr>
              <a:t> </a:t>
            </a:r>
            <a:r>
              <a:rPr sz="3600" b="1" i="1" dirty="0">
                <a:solidFill>
                  <a:srgbClr val="001F5F"/>
                </a:solidFill>
                <a:latin typeface="Calibri"/>
                <a:cs typeface="Calibri"/>
              </a:rPr>
              <a:t>the</a:t>
            </a:r>
            <a:r>
              <a:rPr sz="3600" b="1" i="1" spc="-40" dirty="0">
                <a:solidFill>
                  <a:srgbClr val="001F5F"/>
                </a:solidFill>
                <a:latin typeface="Calibri"/>
                <a:cs typeface="Calibri"/>
              </a:rPr>
              <a:t> </a:t>
            </a:r>
            <a:r>
              <a:rPr sz="3600" b="1" i="1" dirty="0">
                <a:solidFill>
                  <a:srgbClr val="001F5F"/>
                </a:solidFill>
                <a:latin typeface="Calibri"/>
                <a:cs typeface="Calibri"/>
              </a:rPr>
              <a:t>yesterday</a:t>
            </a:r>
            <a:r>
              <a:rPr sz="3600" b="1" i="1" spc="-30" dirty="0">
                <a:solidFill>
                  <a:srgbClr val="001F5F"/>
                </a:solidFill>
                <a:latin typeface="Calibri"/>
                <a:cs typeface="Calibri"/>
              </a:rPr>
              <a:t> </a:t>
            </a:r>
            <a:r>
              <a:rPr sz="3600" b="1" i="1" spc="-10" dirty="0">
                <a:solidFill>
                  <a:srgbClr val="001F5F"/>
                </a:solidFill>
                <a:latin typeface="Calibri"/>
                <a:cs typeface="Calibri"/>
              </a:rPr>
              <a:t>mind.’</a:t>
            </a:r>
            <a:endParaRPr sz="3600" b="1" dirty="0">
              <a:latin typeface="Calibri"/>
              <a:cs typeface="Calibri"/>
            </a:endParaRPr>
          </a:p>
          <a:p>
            <a:pPr marL="4370705">
              <a:spcBef>
                <a:spcPts val="195"/>
              </a:spcBef>
            </a:pPr>
            <a:r>
              <a:rPr sz="3200" dirty="0">
                <a:solidFill>
                  <a:srgbClr val="CC00CC"/>
                </a:solidFill>
                <a:latin typeface="Calibri"/>
                <a:cs typeface="Calibri"/>
              </a:rPr>
              <a:t>(Charles</a:t>
            </a:r>
            <a:r>
              <a:rPr sz="3200" spc="-35" dirty="0">
                <a:solidFill>
                  <a:srgbClr val="CC00CC"/>
                </a:solidFill>
                <a:latin typeface="Calibri"/>
                <a:cs typeface="Calibri"/>
              </a:rPr>
              <a:t> </a:t>
            </a:r>
            <a:r>
              <a:rPr sz="3200" dirty="0">
                <a:solidFill>
                  <a:srgbClr val="CC00CC"/>
                </a:solidFill>
                <a:latin typeface="Calibri"/>
                <a:cs typeface="Calibri"/>
              </a:rPr>
              <a:t>F</a:t>
            </a:r>
            <a:r>
              <a:rPr sz="3200" spc="-10" dirty="0">
                <a:solidFill>
                  <a:srgbClr val="CC00CC"/>
                </a:solidFill>
                <a:latin typeface="Calibri"/>
                <a:cs typeface="Calibri"/>
              </a:rPr>
              <a:t> Kettering)</a:t>
            </a:r>
            <a:endParaRPr sz="3200" dirty="0">
              <a:solidFill>
                <a:srgbClr val="CC00CC"/>
              </a:solidFill>
              <a:latin typeface="Calibri"/>
              <a:cs typeface="Calibri"/>
            </a:endParaRPr>
          </a:p>
        </p:txBody>
      </p:sp>
      <p:pic>
        <p:nvPicPr>
          <p:cNvPr id="3" name="Picture 2" descr="Review of CAHPR | Council for Allied Health Professions Research">
            <a:extLst>
              <a:ext uri="{FF2B5EF4-FFF2-40B4-BE49-F238E27FC236}">
                <a16:creationId xmlns:a16="http://schemas.microsoft.com/office/drawing/2014/main" id="{7B42F4CF-A646-0041-B3CB-03B8E9B15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DFB749-594E-BDA0-24B1-5AE39AB26EFD}"/>
              </a:ext>
            </a:extLst>
          </p:cNvPr>
          <p:cNvPicPr>
            <a:picLocks noChangeAspect="1"/>
          </p:cNvPicPr>
          <p:nvPr/>
        </p:nvPicPr>
        <p:blipFill>
          <a:blip r:embed="rId3"/>
          <a:stretch>
            <a:fillRect/>
          </a:stretch>
        </p:blipFill>
        <p:spPr>
          <a:xfrm>
            <a:off x="6888088" y="208495"/>
            <a:ext cx="1392213" cy="1239857"/>
          </a:xfrm>
          <a:prstGeom prst="rect">
            <a:avLst/>
          </a:prstGeom>
        </p:spPr>
      </p:pic>
      <p:pic>
        <p:nvPicPr>
          <p:cNvPr id="6" name="Picture 5">
            <a:extLst>
              <a:ext uri="{FF2B5EF4-FFF2-40B4-BE49-F238E27FC236}">
                <a16:creationId xmlns:a16="http://schemas.microsoft.com/office/drawing/2014/main" id="{F15E917E-0DEF-F8DC-B442-081D3664F453}"/>
              </a:ext>
            </a:extLst>
          </p:cNvPr>
          <p:cNvPicPr>
            <a:picLocks noChangeAspect="1"/>
          </p:cNvPicPr>
          <p:nvPr/>
        </p:nvPicPr>
        <p:blipFill>
          <a:blip r:embed="rId4"/>
          <a:stretch>
            <a:fillRect/>
          </a:stretch>
        </p:blipFill>
        <p:spPr>
          <a:xfrm>
            <a:off x="2279576" y="228405"/>
            <a:ext cx="2244839" cy="9069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7A259D-4649-FB26-BF3B-5F89CD3ED2A7}"/>
              </a:ext>
            </a:extLst>
          </p:cNvPr>
          <p:cNvSpPr>
            <a:spLocks noGrp="1"/>
          </p:cNvSpPr>
          <p:nvPr>
            <p:ph type="ctrTitle"/>
          </p:nvPr>
        </p:nvSpPr>
        <p:spPr/>
        <p:txBody>
          <a:bodyPr/>
          <a:lstStyle/>
          <a:p>
            <a:r>
              <a:rPr lang="en-GB" dirty="0"/>
              <a:t>Getting Involved in Research</a:t>
            </a:r>
          </a:p>
        </p:txBody>
      </p:sp>
      <p:sp>
        <p:nvSpPr>
          <p:cNvPr id="2" name="Slide Number Placeholder 1">
            <a:extLst>
              <a:ext uri="{FF2B5EF4-FFF2-40B4-BE49-F238E27FC236}">
                <a16:creationId xmlns:a16="http://schemas.microsoft.com/office/drawing/2014/main" id="{5B356104-52E3-9CAE-7AE5-FC125CDE9D7A}"/>
              </a:ext>
            </a:extLst>
          </p:cNvPr>
          <p:cNvSpPr>
            <a:spLocks noGrp="1"/>
          </p:cNvSpPr>
          <p:nvPr>
            <p:ph type="sldNum" sz="quarter" idx="10"/>
          </p:nvPr>
        </p:nvSpPr>
        <p:spPr/>
        <p:txBody>
          <a:bodyPr/>
          <a:lstStyle/>
          <a:p>
            <a:pPr>
              <a:defRPr/>
            </a:pPr>
            <a:fld id="{6AF9E0A4-6B4D-4FA5-BA3B-9831B13AEFCE}" type="slidenum">
              <a:rPr lang="en-GB" altLang="en-US" smtClean="0"/>
              <a:pPr>
                <a:defRPr/>
              </a:pPr>
              <a:t>17</a:t>
            </a:fld>
            <a:endParaRPr lang="en-GB" altLang="en-US"/>
          </a:p>
        </p:txBody>
      </p:sp>
      <p:pic>
        <p:nvPicPr>
          <p:cNvPr id="7" name="Picture 6">
            <a:extLst>
              <a:ext uri="{FF2B5EF4-FFF2-40B4-BE49-F238E27FC236}">
                <a16:creationId xmlns:a16="http://schemas.microsoft.com/office/drawing/2014/main" id="{A7EE73D4-9699-872C-FDB2-911DD932C2F3}"/>
              </a:ext>
            </a:extLst>
          </p:cNvPr>
          <p:cNvPicPr>
            <a:picLocks noChangeAspect="1"/>
          </p:cNvPicPr>
          <p:nvPr/>
        </p:nvPicPr>
        <p:blipFill>
          <a:blip r:embed="rId2"/>
          <a:stretch>
            <a:fillRect/>
          </a:stretch>
        </p:blipFill>
        <p:spPr>
          <a:xfrm>
            <a:off x="6168008" y="167108"/>
            <a:ext cx="1392213" cy="1239857"/>
          </a:xfrm>
          <a:prstGeom prst="rect">
            <a:avLst/>
          </a:prstGeom>
        </p:spPr>
      </p:pic>
      <p:pic>
        <p:nvPicPr>
          <p:cNvPr id="8" name="Picture 7" descr="Review of CAHPR | Council for Allied Health Professions Research">
            <a:extLst>
              <a:ext uri="{FF2B5EF4-FFF2-40B4-BE49-F238E27FC236}">
                <a16:creationId xmlns:a16="http://schemas.microsoft.com/office/drawing/2014/main" id="{39BEB5B8-63A0-DBBE-C16E-579F2FD23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67D9D65-EDD5-D5C8-1848-3DACE1CEC532}"/>
              </a:ext>
            </a:extLst>
          </p:cNvPr>
          <p:cNvPicPr>
            <a:picLocks noChangeAspect="1"/>
          </p:cNvPicPr>
          <p:nvPr/>
        </p:nvPicPr>
        <p:blipFill>
          <a:blip r:embed="rId4"/>
          <a:stretch>
            <a:fillRect/>
          </a:stretch>
        </p:blipFill>
        <p:spPr>
          <a:xfrm>
            <a:off x="2495600" y="234474"/>
            <a:ext cx="2244839" cy="906940"/>
          </a:xfrm>
          <a:prstGeom prst="rect">
            <a:avLst/>
          </a:prstGeom>
        </p:spPr>
      </p:pic>
    </p:spTree>
    <p:extLst>
      <p:ext uri="{BB962C8B-B14F-4D97-AF65-F5344CB8AC3E}">
        <p14:creationId xmlns:p14="http://schemas.microsoft.com/office/powerpoint/2010/main" val="879700527"/>
      </p:ext>
    </p:extLst>
  </p:cSld>
  <p:clrMapOvr>
    <a:masterClrMapping/>
  </p:clrMapOvr>
  <p:transition spd="slow" advClick="0" advTm="12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4A141-727E-65B3-6F5D-F571CAD84928}"/>
              </a:ext>
            </a:extLst>
          </p:cNvPr>
          <p:cNvSpPr>
            <a:spLocks noGrp="1"/>
          </p:cNvSpPr>
          <p:nvPr>
            <p:ph type="title"/>
          </p:nvPr>
        </p:nvSpPr>
        <p:spPr/>
        <p:txBody>
          <a:bodyPr/>
          <a:lstStyle/>
          <a:p>
            <a:r>
              <a:rPr lang="en-GB" dirty="0" err="1"/>
              <a:t>Mentimeter</a:t>
            </a:r>
            <a:endParaRPr lang="en-GB" dirty="0"/>
          </a:p>
        </p:txBody>
      </p:sp>
      <p:sp>
        <p:nvSpPr>
          <p:cNvPr id="6" name="Content Placeholder 5">
            <a:extLst>
              <a:ext uri="{FF2B5EF4-FFF2-40B4-BE49-F238E27FC236}">
                <a16:creationId xmlns:a16="http://schemas.microsoft.com/office/drawing/2014/main" id="{F8033E07-2074-0CFA-6C2F-27212CF109D8}"/>
              </a:ext>
            </a:extLst>
          </p:cNvPr>
          <p:cNvSpPr>
            <a:spLocks noGrp="1"/>
          </p:cNvSpPr>
          <p:nvPr>
            <p:ph sz="half" idx="1"/>
          </p:nvPr>
        </p:nvSpPr>
        <p:spPr/>
        <p:txBody>
          <a:bodyPr/>
          <a:lstStyle/>
          <a:p>
            <a:endParaRPr lang="en-GB" dirty="0"/>
          </a:p>
          <a:p>
            <a:endParaRPr lang="en-GB" dirty="0"/>
          </a:p>
          <a:p>
            <a:r>
              <a:rPr lang="en-GB" dirty="0"/>
              <a:t>What specific area of practice or research aligns with your interests and career goals?</a:t>
            </a:r>
          </a:p>
        </p:txBody>
      </p:sp>
      <p:sp>
        <p:nvSpPr>
          <p:cNvPr id="4" name="Slide Number Placeholder 3">
            <a:extLst>
              <a:ext uri="{FF2B5EF4-FFF2-40B4-BE49-F238E27FC236}">
                <a16:creationId xmlns:a16="http://schemas.microsoft.com/office/drawing/2014/main" id="{F71C1776-35AE-703B-AE04-BDD434D5CC6C}"/>
              </a:ext>
            </a:extLst>
          </p:cNvPr>
          <p:cNvSpPr>
            <a:spLocks noGrp="1"/>
          </p:cNvSpPr>
          <p:nvPr>
            <p:ph type="sldNum" sz="quarter" idx="12"/>
          </p:nvPr>
        </p:nvSpPr>
        <p:spPr/>
        <p:txBody>
          <a:bodyPr/>
          <a:lstStyle/>
          <a:p>
            <a:pPr>
              <a:defRPr/>
            </a:pPr>
            <a:fld id="{C4FD1F12-F88F-4DC1-A308-E0A0DAE91B15}" type="slidenum">
              <a:rPr lang="en-GB" altLang="en-US" smtClean="0"/>
              <a:pPr>
                <a:defRPr/>
              </a:pPr>
              <a:t>18</a:t>
            </a:fld>
            <a:endParaRPr lang="en-GB" altLang="en-US"/>
          </a:p>
        </p:txBody>
      </p:sp>
      <p:pic>
        <p:nvPicPr>
          <p:cNvPr id="9" name="Content Placeholder 8" descr="A qr code on a white background&#10;&#10;Description automatically generated">
            <a:extLst>
              <a:ext uri="{FF2B5EF4-FFF2-40B4-BE49-F238E27FC236}">
                <a16:creationId xmlns:a16="http://schemas.microsoft.com/office/drawing/2014/main" id="{D8A4CA4F-5AB2-8940-1F1F-8698B56D33B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21500" y="1700213"/>
            <a:ext cx="4114800" cy="4114800"/>
          </a:xfrm>
        </p:spPr>
      </p:pic>
    </p:spTree>
    <p:extLst>
      <p:ext uri="{BB962C8B-B14F-4D97-AF65-F5344CB8AC3E}">
        <p14:creationId xmlns:p14="http://schemas.microsoft.com/office/powerpoint/2010/main" val="2143045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1384" y="679083"/>
            <a:ext cx="11328400" cy="1078961"/>
          </a:xfrm>
          <a:prstGeom prst="rect">
            <a:avLst/>
          </a:prstGeom>
        </p:spPr>
        <p:txBody>
          <a:bodyPr vert="horz" wrap="square" lIns="0" tIns="535126" rIns="0" bIns="0" numCol="1" rtlCol="0" anchor="t" anchorCtr="0" compatLnSpc="1">
            <a:prstTxWarp prst="textNoShape">
              <a:avLst/>
            </a:prstTxWarp>
            <a:spAutoFit/>
          </a:bodyPr>
          <a:lstStyle/>
          <a:p>
            <a:pPr marL="461645" algn="ctr">
              <a:spcBef>
                <a:spcPts val="105"/>
              </a:spcBef>
            </a:pPr>
            <a:r>
              <a:rPr dirty="0"/>
              <a:t>Getting</a:t>
            </a:r>
            <a:r>
              <a:rPr spc="-100" dirty="0"/>
              <a:t> </a:t>
            </a:r>
            <a:r>
              <a:rPr dirty="0"/>
              <a:t>started</a:t>
            </a:r>
            <a:r>
              <a:rPr spc="-90" dirty="0"/>
              <a:t> </a:t>
            </a:r>
            <a:r>
              <a:rPr dirty="0"/>
              <a:t>in</a:t>
            </a:r>
            <a:r>
              <a:rPr spc="-60" dirty="0"/>
              <a:t> </a:t>
            </a:r>
            <a:r>
              <a:rPr spc="-10" dirty="0"/>
              <a:t>research</a:t>
            </a:r>
          </a:p>
        </p:txBody>
      </p:sp>
      <p:sp>
        <p:nvSpPr>
          <p:cNvPr id="3" name="object 3"/>
          <p:cNvSpPr txBox="1"/>
          <p:nvPr/>
        </p:nvSpPr>
        <p:spPr>
          <a:xfrm>
            <a:off x="335360" y="2395033"/>
            <a:ext cx="7105907" cy="3890809"/>
          </a:xfrm>
          <a:prstGeom prst="rect">
            <a:avLst/>
          </a:prstGeom>
        </p:spPr>
        <p:txBody>
          <a:bodyPr vert="horz" wrap="square" lIns="0" tIns="12700" rIns="0" bIns="0" rtlCol="0">
            <a:spAutoFit/>
          </a:bodyPr>
          <a:lstStyle/>
          <a:p>
            <a:pPr marL="184785" indent="-172720">
              <a:spcBef>
                <a:spcPts val="100"/>
              </a:spcBef>
              <a:buFont typeface="Arial"/>
              <a:buChar char="•"/>
              <a:tabLst>
                <a:tab pos="185420" algn="l"/>
              </a:tabLst>
            </a:pPr>
            <a:r>
              <a:rPr sz="3200" dirty="0">
                <a:solidFill>
                  <a:srgbClr val="001F5F"/>
                </a:solidFill>
                <a:latin typeface="Calibri"/>
                <a:cs typeface="Calibri"/>
              </a:rPr>
              <a:t>Undertake</a:t>
            </a:r>
            <a:r>
              <a:rPr sz="3200" spc="-60" dirty="0">
                <a:solidFill>
                  <a:srgbClr val="001F5F"/>
                </a:solidFill>
                <a:latin typeface="Calibri"/>
                <a:cs typeface="Calibri"/>
              </a:rPr>
              <a:t> </a:t>
            </a:r>
            <a:r>
              <a:rPr sz="3200" dirty="0">
                <a:solidFill>
                  <a:srgbClr val="001F5F"/>
                </a:solidFill>
                <a:latin typeface="Calibri"/>
                <a:cs typeface="Calibri"/>
              </a:rPr>
              <a:t>a</a:t>
            </a:r>
            <a:r>
              <a:rPr sz="3200" spc="-30" dirty="0">
                <a:solidFill>
                  <a:srgbClr val="001F5F"/>
                </a:solidFill>
                <a:latin typeface="Calibri"/>
                <a:cs typeface="Calibri"/>
              </a:rPr>
              <a:t> </a:t>
            </a:r>
            <a:r>
              <a:rPr sz="3200" dirty="0">
                <a:solidFill>
                  <a:srgbClr val="001F5F"/>
                </a:solidFill>
                <a:latin typeface="Calibri"/>
                <a:cs typeface="Calibri"/>
              </a:rPr>
              <a:t>piece</a:t>
            </a:r>
            <a:r>
              <a:rPr sz="3200" spc="-30" dirty="0">
                <a:solidFill>
                  <a:srgbClr val="001F5F"/>
                </a:solidFill>
                <a:latin typeface="Calibri"/>
                <a:cs typeface="Calibri"/>
              </a:rPr>
              <a:t> </a:t>
            </a:r>
            <a:r>
              <a:rPr sz="3200" dirty="0">
                <a:solidFill>
                  <a:srgbClr val="001F5F"/>
                </a:solidFill>
                <a:latin typeface="Calibri"/>
                <a:cs typeface="Calibri"/>
              </a:rPr>
              <a:t>of</a:t>
            </a:r>
            <a:r>
              <a:rPr sz="3200" spc="-30" dirty="0">
                <a:solidFill>
                  <a:srgbClr val="001F5F"/>
                </a:solidFill>
                <a:latin typeface="Calibri"/>
                <a:cs typeface="Calibri"/>
              </a:rPr>
              <a:t> </a:t>
            </a:r>
            <a:r>
              <a:rPr sz="3200" dirty="0">
                <a:solidFill>
                  <a:srgbClr val="001F5F"/>
                </a:solidFill>
                <a:latin typeface="Calibri"/>
                <a:cs typeface="Calibri"/>
              </a:rPr>
              <a:t>work</a:t>
            </a:r>
            <a:r>
              <a:rPr sz="3200" spc="-45" dirty="0">
                <a:solidFill>
                  <a:srgbClr val="001F5F"/>
                </a:solidFill>
                <a:latin typeface="Calibri"/>
                <a:cs typeface="Calibri"/>
              </a:rPr>
              <a:t> </a:t>
            </a:r>
            <a:r>
              <a:rPr sz="3200" dirty="0">
                <a:solidFill>
                  <a:srgbClr val="001F5F"/>
                </a:solidFill>
                <a:latin typeface="Calibri"/>
                <a:cs typeface="Calibri"/>
              </a:rPr>
              <a:t>in</a:t>
            </a:r>
            <a:r>
              <a:rPr sz="3200" spc="-25" dirty="0">
                <a:solidFill>
                  <a:srgbClr val="001F5F"/>
                </a:solidFill>
                <a:latin typeface="Calibri"/>
                <a:cs typeface="Calibri"/>
              </a:rPr>
              <a:t> </a:t>
            </a:r>
            <a:r>
              <a:rPr sz="3200" dirty="0">
                <a:solidFill>
                  <a:srgbClr val="001F5F"/>
                </a:solidFill>
                <a:latin typeface="Calibri"/>
                <a:cs typeface="Calibri"/>
              </a:rPr>
              <a:t>practice</a:t>
            </a:r>
            <a:r>
              <a:rPr sz="3200" spc="-25" dirty="0">
                <a:solidFill>
                  <a:srgbClr val="001F5F"/>
                </a:solidFill>
                <a:latin typeface="Calibri"/>
                <a:cs typeface="Calibri"/>
              </a:rPr>
              <a:t> </a:t>
            </a:r>
            <a:r>
              <a:rPr sz="3200" dirty="0">
                <a:solidFill>
                  <a:srgbClr val="001F5F"/>
                </a:solidFill>
                <a:latin typeface="Calibri"/>
                <a:cs typeface="Calibri"/>
              </a:rPr>
              <a:t>eg.</a:t>
            </a:r>
            <a:r>
              <a:rPr sz="3200" spc="-45" dirty="0">
                <a:solidFill>
                  <a:srgbClr val="001F5F"/>
                </a:solidFill>
                <a:latin typeface="Calibri"/>
                <a:cs typeface="Calibri"/>
              </a:rPr>
              <a:t> </a:t>
            </a:r>
            <a:r>
              <a:rPr sz="3200" spc="-10" dirty="0">
                <a:solidFill>
                  <a:srgbClr val="001F5F"/>
                </a:solidFill>
                <a:latin typeface="Calibri"/>
                <a:cs typeface="Calibri"/>
              </a:rPr>
              <a:t>review</a:t>
            </a:r>
            <a:endParaRPr sz="3200" dirty="0">
              <a:latin typeface="Calibri"/>
              <a:cs typeface="Calibri"/>
            </a:endParaRPr>
          </a:p>
          <a:p>
            <a:pPr marL="184785" indent="-172720">
              <a:spcBef>
                <a:spcPts val="1800"/>
              </a:spcBef>
              <a:buFont typeface="Arial"/>
              <a:buChar char="•"/>
              <a:tabLst>
                <a:tab pos="185420" algn="l"/>
              </a:tabLst>
            </a:pPr>
            <a:r>
              <a:rPr sz="3200" dirty="0">
                <a:solidFill>
                  <a:srgbClr val="001F5F"/>
                </a:solidFill>
                <a:latin typeface="Calibri"/>
                <a:cs typeface="Calibri"/>
              </a:rPr>
              <a:t>Joining</a:t>
            </a:r>
            <a:r>
              <a:rPr sz="3200" spc="-50" dirty="0">
                <a:solidFill>
                  <a:srgbClr val="001F5F"/>
                </a:solidFill>
                <a:latin typeface="Calibri"/>
                <a:cs typeface="Calibri"/>
              </a:rPr>
              <a:t> </a:t>
            </a:r>
            <a:r>
              <a:rPr sz="3200" dirty="0">
                <a:solidFill>
                  <a:srgbClr val="001F5F"/>
                </a:solidFill>
                <a:latin typeface="Calibri"/>
                <a:cs typeface="Calibri"/>
              </a:rPr>
              <a:t>a</a:t>
            </a:r>
            <a:r>
              <a:rPr sz="3200" spc="-30" dirty="0">
                <a:solidFill>
                  <a:srgbClr val="001F5F"/>
                </a:solidFill>
                <a:latin typeface="Calibri"/>
                <a:cs typeface="Calibri"/>
              </a:rPr>
              <a:t> </a:t>
            </a:r>
            <a:r>
              <a:rPr sz="3200" dirty="0">
                <a:solidFill>
                  <a:srgbClr val="001F5F"/>
                </a:solidFill>
                <a:latin typeface="Calibri"/>
                <a:cs typeface="Calibri"/>
              </a:rPr>
              <a:t>research</a:t>
            </a:r>
            <a:r>
              <a:rPr sz="3200" spc="-40" dirty="0">
                <a:solidFill>
                  <a:srgbClr val="001F5F"/>
                </a:solidFill>
                <a:latin typeface="Calibri"/>
                <a:cs typeface="Calibri"/>
              </a:rPr>
              <a:t> </a:t>
            </a:r>
            <a:r>
              <a:rPr sz="3200" spc="-20" dirty="0">
                <a:solidFill>
                  <a:srgbClr val="001F5F"/>
                </a:solidFill>
                <a:latin typeface="Calibri"/>
                <a:cs typeface="Calibri"/>
              </a:rPr>
              <a:t>team</a:t>
            </a:r>
            <a:endParaRPr sz="3200" dirty="0">
              <a:latin typeface="Calibri"/>
              <a:cs typeface="Calibri"/>
            </a:endParaRPr>
          </a:p>
          <a:p>
            <a:pPr marL="184785" indent="-172720">
              <a:spcBef>
                <a:spcPts val="1800"/>
              </a:spcBef>
              <a:buFont typeface="Arial"/>
              <a:buChar char="•"/>
              <a:tabLst>
                <a:tab pos="185420" algn="l"/>
              </a:tabLst>
            </a:pPr>
            <a:r>
              <a:rPr sz="3200" dirty="0">
                <a:solidFill>
                  <a:srgbClr val="001F5F"/>
                </a:solidFill>
                <a:latin typeface="Calibri"/>
                <a:cs typeface="Calibri"/>
              </a:rPr>
              <a:t>Undertaking</a:t>
            </a:r>
            <a:r>
              <a:rPr sz="3200" spc="-35" dirty="0">
                <a:solidFill>
                  <a:srgbClr val="001F5F"/>
                </a:solidFill>
                <a:latin typeface="Calibri"/>
                <a:cs typeface="Calibri"/>
              </a:rPr>
              <a:t> </a:t>
            </a:r>
            <a:r>
              <a:rPr sz="3200" dirty="0">
                <a:solidFill>
                  <a:srgbClr val="001F5F"/>
                </a:solidFill>
                <a:latin typeface="Calibri"/>
                <a:cs typeface="Calibri"/>
              </a:rPr>
              <a:t>a</a:t>
            </a:r>
            <a:r>
              <a:rPr sz="3200" spc="-30" dirty="0">
                <a:solidFill>
                  <a:srgbClr val="001F5F"/>
                </a:solidFill>
                <a:latin typeface="Calibri"/>
                <a:cs typeface="Calibri"/>
              </a:rPr>
              <a:t> </a:t>
            </a:r>
            <a:r>
              <a:rPr sz="3200" dirty="0">
                <a:solidFill>
                  <a:srgbClr val="001F5F"/>
                </a:solidFill>
                <a:latin typeface="Calibri"/>
                <a:cs typeface="Calibri"/>
              </a:rPr>
              <a:t>higher</a:t>
            </a:r>
            <a:r>
              <a:rPr sz="3200" spc="-10" dirty="0">
                <a:solidFill>
                  <a:srgbClr val="001F5F"/>
                </a:solidFill>
                <a:latin typeface="Calibri"/>
                <a:cs typeface="Calibri"/>
              </a:rPr>
              <a:t> degree</a:t>
            </a:r>
            <a:endParaRPr sz="3200" dirty="0">
              <a:latin typeface="Calibri"/>
              <a:cs typeface="Calibri"/>
            </a:endParaRPr>
          </a:p>
          <a:p>
            <a:pPr marL="184785" indent="-172720">
              <a:spcBef>
                <a:spcPts val="1805"/>
              </a:spcBef>
              <a:buFont typeface="Arial"/>
              <a:buChar char="•"/>
              <a:tabLst>
                <a:tab pos="185420" algn="l"/>
              </a:tabLst>
            </a:pPr>
            <a:r>
              <a:rPr sz="3200" dirty="0">
                <a:solidFill>
                  <a:srgbClr val="001F5F"/>
                </a:solidFill>
                <a:latin typeface="Calibri"/>
                <a:cs typeface="Calibri"/>
              </a:rPr>
              <a:t>Seek</a:t>
            </a:r>
            <a:r>
              <a:rPr sz="3200" spc="-10" dirty="0">
                <a:solidFill>
                  <a:srgbClr val="001F5F"/>
                </a:solidFill>
                <a:latin typeface="Calibri"/>
                <a:cs typeface="Calibri"/>
              </a:rPr>
              <a:t> funding</a:t>
            </a:r>
            <a:r>
              <a:rPr lang="en-GB" sz="3200" spc="-10" dirty="0">
                <a:solidFill>
                  <a:srgbClr val="001F5F"/>
                </a:solidFill>
                <a:latin typeface="Calibri"/>
                <a:cs typeface="Calibri"/>
              </a:rPr>
              <a:t> (NIHR)</a:t>
            </a:r>
            <a:endParaRPr sz="3200" dirty="0">
              <a:latin typeface="Calibri"/>
              <a:cs typeface="Calibri"/>
            </a:endParaRPr>
          </a:p>
          <a:p>
            <a:pPr marL="184785" indent="-172720">
              <a:spcBef>
                <a:spcPts val="1800"/>
              </a:spcBef>
              <a:buFont typeface="Arial"/>
              <a:buChar char="•"/>
              <a:tabLst>
                <a:tab pos="185420" algn="l"/>
              </a:tabLst>
            </a:pPr>
            <a:r>
              <a:rPr sz="3200" dirty="0">
                <a:solidFill>
                  <a:srgbClr val="001F5F"/>
                </a:solidFill>
                <a:latin typeface="Calibri"/>
                <a:cs typeface="Calibri"/>
              </a:rPr>
              <a:t>Pursuing</a:t>
            </a:r>
            <a:r>
              <a:rPr sz="3200" spc="-45" dirty="0">
                <a:solidFill>
                  <a:srgbClr val="001F5F"/>
                </a:solidFill>
                <a:latin typeface="Calibri"/>
                <a:cs typeface="Calibri"/>
              </a:rPr>
              <a:t> </a:t>
            </a:r>
            <a:r>
              <a:rPr sz="3200" dirty="0">
                <a:solidFill>
                  <a:srgbClr val="001F5F"/>
                </a:solidFill>
                <a:latin typeface="Calibri"/>
                <a:cs typeface="Calibri"/>
              </a:rPr>
              <a:t>a</a:t>
            </a:r>
            <a:r>
              <a:rPr sz="3200" spc="-35" dirty="0">
                <a:solidFill>
                  <a:srgbClr val="001F5F"/>
                </a:solidFill>
                <a:latin typeface="Calibri"/>
                <a:cs typeface="Calibri"/>
              </a:rPr>
              <a:t> </a:t>
            </a:r>
            <a:r>
              <a:rPr sz="3200" dirty="0">
                <a:solidFill>
                  <a:srgbClr val="001F5F"/>
                </a:solidFill>
                <a:latin typeface="Calibri"/>
                <a:cs typeface="Calibri"/>
              </a:rPr>
              <a:t>clinical</a:t>
            </a:r>
            <a:r>
              <a:rPr sz="3200" spc="-35" dirty="0">
                <a:solidFill>
                  <a:srgbClr val="001F5F"/>
                </a:solidFill>
                <a:latin typeface="Calibri"/>
                <a:cs typeface="Calibri"/>
              </a:rPr>
              <a:t> </a:t>
            </a:r>
            <a:r>
              <a:rPr sz="3200" dirty="0">
                <a:solidFill>
                  <a:srgbClr val="001F5F"/>
                </a:solidFill>
                <a:latin typeface="Calibri"/>
                <a:cs typeface="Calibri"/>
              </a:rPr>
              <a:t>academic</a:t>
            </a:r>
            <a:r>
              <a:rPr sz="3200" spc="-55" dirty="0">
                <a:solidFill>
                  <a:srgbClr val="001F5F"/>
                </a:solidFill>
                <a:latin typeface="Calibri"/>
                <a:cs typeface="Calibri"/>
              </a:rPr>
              <a:t> </a:t>
            </a:r>
            <a:r>
              <a:rPr sz="3200" spc="-10" dirty="0">
                <a:solidFill>
                  <a:srgbClr val="001F5F"/>
                </a:solidFill>
                <a:latin typeface="Calibri"/>
                <a:cs typeface="Calibri"/>
              </a:rPr>
              <a:t>career</a:t>
            </a:r>
            <a:endParaRPr sz="3200" dirty="0">
              <a:latin typeface="Calibri"/>
              <a:cs typeface="Calibri"/>
            </a:endParaRPr>
          </a:p>
        </p:txBody>
      </p:sp>
      <p:pic>
        <p:nvPicPr>
          <p:cNvPr id="4" name="object 4"/>
          <p:cNvPicPr/>
          <p:nvPr/>
        </p:nvPicPr>
        <p:blipFill>
          <a:blip r:embed="rId2" cstate="print"/>
          <a:stretch>
            <a:fillRect/>
          </a:stretch>
        </p:blipFill>
        <p:spPr>
          <a:xfrm>
            <a:off x="8399872" y="4652771"/>
            <a:ext cx="2174054" cy="1934368"/>
          </a:xfrm>
          <a:prstGeom prst="rect">
            <a:avLst/>
          </a:prstGeom>
        </p:spPr>
      </p:pic>
      <p:pic>
        <p:nvPicPr>
          <p:cNvPr id="5" name="Picture 2" descr="Review of CAHPR | Council for Allied Health Professions Research">
            <a:extLst>
              <a:ext uri="{FF2B5EF4-FFF2-40B4-BE49-F238E27FC236}">
                <a16:creationId xmlns:a16="http://schemas.microsoft.com/office/drawing/2014/main" id="{690790DA-56C5-15DD-F877-9EDAF8062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51ECA54-21F2-FEB2-F8A2-7E2544DB231D}"/>
              </a:ext>
            </a:extLst>
          </p:cNvPr>
          <p:cNvPicPr>
            <a:picLocks noChangeAspect="1"/>
          </p:cNvPicPr>
          <p:nvPr/>
        </p:nvPicPr>
        <p:blipFill>
          <a:blip r:embed="rId4"/>
          <a:stretch>
            <a:fillRect/>
          </a:stretch>
        </p:blipFill>
        <p:spPr>
          <a:xfrm>
            <a:off x="7104112" y="59154"/>
            <a:ext cx="1392213" cy="1054563"/>
          </a:xfrm>
          <a:prstGeom prst="rect">
            <a:avLst/>
          </a:prstGeom>
        </p:spPr>
      </p:pic>
      <p:pic>
        <p:nvPicPr>
          <p:cNvPr id="8" name="Picture 7">
            <a:extLst>
              <a:ext uri="{FF2B5EF4-FFF2-40B4-BE49-F238E27FC236}">
                <a16:creationId xmlns:a16="http://schemas.microsoft.com/office/drawing/2014/main" id="{12DB6924-C36C-ABBD-D3D7-7CFF24ED28FC}"/>
              </a:ext>
            </a:extLst>
          </p:cNvPr>
          <p:cNvPicPr>
            <a:picLocks noChangeAspect="1"/>
          </p:cNvPicPr>
          <p:nvPr/>
        </p:nvPicPr>
        <p:blipFill>
          <a:blip r:embed="rId5"/>
          <a:stretch>
            <a:fillRect/>
          </a:stretch>
        </p:blipFill>
        <p:spPr>
          <a:xfrm>
            <a:off x="2293811" y="139393"/>
            <a:ext cx="2244839" cy="906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324CA4-4939-4BE3-89DC-C33A875A9A4A}"/>
              </a:ext>
            </a:extLst>
          </p:cNvPr>
          <p:cNvSpPr txBox="1"/>
          <p:nvPr/>
        </p:nvSpPr>
        <p:spPr>
          <a:xfrm>
            <a:off x="335360" y="2132856"/>
            <a:ext cx="10585176" cy="5847755"/>
          </a:xfrm>
          <a:prstGeom prst="rect">
            <a:avLst/>
          </a:prstGeom>
          <a:noFill/>
        </p:spPr>
        <p:txBody>
          <a:bodyPr wrap="square">
            <a:spAutoFit/>
          </a:bodyPr>
          <a:lstStyle/>
          <a:p>
            <a:pPr algn="ctr" eaLnBrk="1" hangingPunct="1">
              <a:defRPr/>
            </a:pPr>
            <a:r>
              <a:rPr lang="en-GB" altLang="en-US" sz="5000" dirty="0"/>
              <a:t>Getting Involved in Research</a:t>
            </a:r>
          </a:p>
          <a:p>
            <a:pPr algn="ctr" eaLnBrk="1" hangingPunct="1">
              <a:defRPr/>
            </a:pPr>
            <a:endParaRPr lang="en-GB" altLang="en-US" sz="3600" dirty="0"/>
          </a:p>
          <a:p>
            <a:pPr algn="ctr" eaLnBrk="1" hangingPunct="1">
              <a:defRPr/>
            </a:pPr>
            <a:endParaRPr lang="en-GB" altLang="en-US" sz="3000" dirty="0"/>
          </a:p>
          <a:p>
            <a:pPr algn="ctr" eaLnBrk="1" hangingPunct="1">
              <a:defRPr/>
            </a:pPr>
            <a:endParaRPr lang="en-GB" altLang="en-US" sz="3000" dirty="0"/>
          </a:p>
          <a:p>
            <a:pPr algn="ctr" eaLnBrk="1" hangingPunct="1">
              <a:defRPr/>
            </a:pPr>
            <a:r>
              <a:rPr lang="en-GB" altLang="en-US" sz="3000" dirty="0"/>
              <a:t>Dr Katey Collins</a:t>
            </a:r>
          </a:p>
          <a:p>
            <a:pPr algn="ctr" eaLnBrk="1" hangingPunct="1">
              <a:defRPr/>
            </a:pPr>
            <a:r>
              <a:rPr lang="en-GB" altLang="en-US" sz="3000" dirty="0"/>
              <a:t> Dr Vikram Mohan</a:t>
            </a:r>
          </a:p>
          <a:p>
            <a:pPr algn="ctr" eaLnBrk="1" hangingPunct="1">
              <a:defRPr/>
            </a:pPr>
            <a:r>
              <a:rPr lang="en-GB" altLang="en-US" sz="3000" dirty="0"/>
              <a:t>Dr Caroline </a:t>
            </a:r>
            <a:r>
              <a:rPr lang="en-GB" altLang="en-US" sz="3000" dirty="0" err="1"/>
              <a:t>Belchamber</a:t>
            </a:r>
            <a:endParaRPr lang="en-GB" altLang="en-US" sz="3000" dirty="0"/>
          </a:p>
          <a:p>
            <a:pPr algn="ctr" eaLnBrk="1" hangingPunct="1">
              <a:defRPr/>
            </a:pPr>
            <a:r>
              <a:rPr lang="en-GB" altLang="en-US" sz="3000" dirty="0"/>
              <a:t>Luisa Holt </a:t>
            </a:r>
          </a:p>
          <a:p>
            <a:pPr algn="ctr" eaLnBrk="1" hangingPunct="1">
              <a:defRPr/>
            </a:pPr>
            <a:r>
              <a:rPr lang="en-GB" altLang="en-US" sz="3600" dirty="0">
                <a:solidFill>
                  <a:schemeClr val="tx2">
                    <a:lumMod val="50000"/>
                    <a:lumOff val="50000"/>
                  </a:schemeClr>
                </a:solidFill>
              </a:rPr>
              <a:t>	</a:t>
            </a:r>
          </a:p>
          <a:p>
            <a:pPr algn="ctr" eaLnBrk="1" hangingPunct="1">
              <a:defRPr/>
            </a:pPr>
            <a:endParaRPr lang="en-GB" sz="3600" dirty="0">
              <a:solidFill>
                <a:schemeClr val="tx2">
                  <a:lumMod val="50000"/>
                  <a:lumOff val="50000"/>
                </a:schemeClr>
              </a:solidFill>
              <a:latin typeface="+mj-lt"/>
              <a:ea typeface="ＭＳ Ｐゴシック"/>
              <a:cs typeface="ＭＳ Ｐゴシック"/>
            </a:endParaRPr>
          </a:p>
          <a:p>
            <a:pPr algn="ctr" eaLnBrk="1" hangingPunct="1">
              <a:defRPr/>
            </a:pPr>
            <a:endParaRPr lang="en-GB" sz="3600" dirty="0">
              <a:solidFill>
                <a:schemeClr val="tx2">
                  <a:lumMod val="50000"/>
                  <a:lumOff val="50000"/>
                </a:schemeClr>
              </a:solidFill>
              <a:latin typeface="+mj-lt"/>
              <a:ea typeface="ＭＳ Ｐゴシック"/>
              <a:cs typeface="ＭＳ Ｐゴシック"/>
            </a:endParaRPr>
          </a:p>
        </p:txBody>
      </p:sp>
      <p:pic>
        <p:nvPicPr>
          <p:cNvPr id="3" name="Picture 2" descr="Review of CAHPR | Council for Allied Health Professions Research">
            <a:extLst>
              <a:ext uri="{FF2B5EF4-FFF2-40B4-BE49-F238E27FC236}">
                <a16:creationId xmlns:a16="http://schemas.microsoft.com/office/drawing/2014/main" id="{A1FE170C-9335-F7A2-2EFB-0FB636282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47630D0-451D-028C-200F-3C9C1FB9467D}"/>
              </a:ext>
            </a:extLst>
          </p:cNvPr>
          <p:cNvPicPr>
            <a:picLocks noChangeAspect="1"/>
          </p:cNvPicPr>
          <p:nvPr/>
        </p:nvPicPr>
        <p:blipFill>
          <a:blip r:embed="rId4"/>
          <a:stretch>
            <a:fillRect/>
          </a:stretch>
        </p:blipFill>
        <p:spPr>
          <a:xfrm>
            <a:off x="6240016" y="224693"/>
            <a:ext cx="1190552" cy="1060265"/>
          </a:xfrm>
          <a:prstGeom prst="rect">
            <a:avLst/>
          </a:prstGeom>
        </p:spPr>
      </p:pic>
      <p:pic>
        <p:nvPicPr>
          <p:cNvPr id="7" name="Picture 6">
            <a:extLst>
              <a:ext uri="{FF2B5EF4-FFF2-40B4-BE49-F238E27FC236}">
                <a16:creationId xmlns:a16="http://schemas.microsoft.com/office/drawing/2014/main" id="{4F586D32-AA72-FF4A-204E-F00D3D0C575E}"/>
              </a:ext>
            </a:extLst>
          </p:cNvPr>
          <p:cNvPicPr>
            <a:picLocks noChangeAspect="1"/>
          </p:cNvPicPr>
          <p:nvPr/>
        </p:nvPicPr>
        <p:blipFill>
          <a:blip r:embed="rId5"/>
          <a:stretch>
            <a:fillRect/>
          </a:stretch>
        </p:blipFill>
        <p:spPr>
          <a:xfrm>
            <a:off x="2423592" y="208495"/>
            <a:ext cx="2459927" cy="99383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536" y="1113717"/>
            <a:ext cx="11328400" cy="1078961"/>
          </a:xfrm>
          <a:prstGeom prst="rect">
            <a:avLst/>
          </a:prstGeom>
        </p:spPr>
        <p:txBody>
          <a:bodyPr vert="horz" wrap="square" lIns="0" tIns="535126" rIns="0" bIns="0" numCol="1" rtlCol="0" anchor="t" anchorCtr="0" compatLnSpc="1">
            <a:prstTxWarp prst="textNoShape">
              <a:avLst/>
            </a:prstTxWarp>
            <a:spAutoFit/>
          </a:bodyPr>
          <a:lstStyle/>
          <a:p>
            <a:pPr marL="461645">
              <a:spcBef>
                <a:spcPts val="105"/>
              </a:spcBef>
            </a:pPr>
            <a:r>
              <a:rPr dirty="0"/>
              <a:t>Accessing</a:t>
            </a:r>
            <a:r>
              <a:rPr spc="-95" dirty="0"/>
              <a:t> </a:t>
            </a:r>
            <a:r>
              <a:rPr dirty="0"/>
              <a:t>library</a:t>
            </a:r>
            <a:r>
              <a:rPr spc="-65" dirty="0"/>
              <a:t> </a:t>
            </a:r>
            <a:r>
              <a:rPr spc="-10" dirty="0"/>
              <a:t>sources</a:t>
            </a:r>
          </a:p>
        </p:txBody>
      </p:sp>
      <p:sp>
        <p:nvSpPr>
          <p:cNvPr id="3" name="object 3"/>
          <p:cNvSpPr txBox="1"/>
          <p:nvPr/>
        </p:nvSpPr>
        <p:spPr>
          <a:xfrm>
            <a:off x="-51709" y="2654780"/>
            <a:ext cx="9192344" cy="3890809"/>
          </a:xfrm>
          <a:prstGeom prst="rect">
            <a:avLst/>
          </a:prstGeom>
        </p:spPr>
        <p:txBody>
          <a:bodyPr vert="horz" wrap="square" lIns="0" tIns="12700" rIns="0" bIns="0" rtlCol="0">
            <a:spAutoFit/>
          </a:bodyPr>
          <a:lstStyle/>
          <a:p>
            <a:pPr marL="184785" indent="-172720">
              <a:spcBef>
                <a:spcPts val="100"/>
              </a:spcBef>
              <a:buFont typeface="Arial"/>
              <a:buChar char="•"/>
              <a:tabLst>
                <a:tab pos="185420" algn="l"/>
              </a:tabLst>
            </a:pPr>
            <a:r>
              <a:rPr sz="3200" dirty="0">
                <a:solidFill>
                  <a:srgbClr val="001F5F"/>
                </a:solidFill>
                <a:latin typeface="Calibri"/>
                <a:cs typeface="Calibri"/>
              </a:rPr>
              <a:t>Academic</a:t>
            </a:r>
            <a:r>
              <a:rPr sz="3200" spc="-45" dirty="0">
                <a:solidFill>
                  <a:srgbClr val="001F5F"/>
                </a:solidFill>
                <a:latin typeface="Calibri"/>
                <a:cs typeface="Calibri"/>
              </a:rPr>
              <a:t> </a:t>
            </a:r>
            <a:r>
              <a:rPr sz="3200" spc="-10" dirty="0">
                <a:solidFill>
                  <a:srgbClr val="001F5F"/>
                </a:solidFill>
                <a:latin typeface="Calibri"/>
                <a:cs typeface="Calibri"/>
              </a:rPr>
              <a:t>librarians</a:t>
            </a:r>
            <a:endParaRPr sz="3200" dirty="0">
              <a:latin typeface="Calibri"/>
              <a:cs typeface="Calibri"/>
            </a:endParaRPr>
          </a:p>
          <a:p>
            <a:pPr marL="184785" indent="-172720">
              <a:spcBef>
                <a:spcPts val="2400"/>
              </a:spcBef>
              <a:buFont typeface="Arial"/>
              <a:buChar char="•"/>
              <a:tabLst>
                <a:tab pos="185420" algn="l"/>
              </a:tabLst>
            </a:pPr>
            <a:r>
              <a:rPr sz="3200" dirty="0">
                <a:solidFill>
                  <a:srgbClr val="001F5F"/>
                </a:solidFill>
                <a:latin typeface="Calibri"/>
                <a:cs typeface="Calibri"/>
              </a:rPr>
              <a:t>Searching</a:t>
            </a:r>
            <a:r>
              <a:rPr sz="3200" spc="-70" dirty="0">
                <a:solidFill>
                  <a:srgbClr val="001F5F"/>
                </a:solidFill>
                <a:latin typeface="Calibri"/>
                <a:cs typeface="Calibri"/>
              </a:rPr>
              <a:t> </a:t>
            </a:r>
            <a:r>
              <a:rPr sz="3200" dirty="0">
                <a:solidFill>
                  <a:srgbClr val="001F5F"/>
                </a:solidFill>
                <a:latin typeface="Calibri"/>
                <a:cs typeface="Calibri"/>
              </a:rPr>
              <a:t>electronic</a:t>
            </a:r>
            <a:r>
              <a:rPr sz="3200" spc="-75" dirty="0">
                <a:solidFill>
                  <a:srgbClr val="001F5F"/>
                </a:solidFill>
                <a:latin typeface="Calibri"/>
                <a:cs typeface="Calibri"/>
              </a:rPr>
              <a:t> </a:t>
            </a:r>
            <a:r>
              <a:rPr sz="3200" dirty="0">
                <a:solidFill>
                  <a:srgbClr val="001F5F"/>
                </a:solidFill>
                <a:latin typeface="Calibri"/>
                <a:cs typeface="Calibri"/>
              </a:rPr>
              <a:t>databases</a:t>
            </a:r>
            <a:r>
              <a:rPr sz="3200" spc="-45" dirty="0">
                <a:solidFill>
                  <a:srgbClr val="001F5F"/>
                </a:solidFill>
                <a:latin typeface="Calibri"/>
                <a:cs typeface="Calibri"/>
              </a:rPr>
              <a:t> </a:t>
            </a:r>
            <a:r>
              <a:rPr sz="3200" dirty="0">
                <a:solidFill>
                  <a:srgbClr val="001F5F"/>
                </a:solidFill>
                <a:latin typeface="Calibri"/>
                <a:cs typeface="Calibri"/>
              </a:rPr>
              <a:t>AND</a:t>
            </a:r>
            <a:r>
              <a:rPr sz="3200" spc="-60" dirty="0">
                <a:solidFill>
                  <a:srgbClr val="001F5F"/>
                </a:solidFill>
                <a:latin typeface="Calibri"/>
                <a:cs typeface="Calibri"/>
              </a:rPr>
              <a:t> </a:t>
            </a:r>
            <a:r>
              <a:rPr sz="3200" dirty="0">
                <a:solidFill>
                  <a:srgbClr val="001F5F"/>
                </a:solidFill>
                <a:latin typeface="Calibri"/>
                <a:cs typeface="Calibri"/>
              </a:rPr>
              <a:t>grey</a:t>
            </a:r>
            <a:r>
              <a:rPr sz="3200" spc="-50" dirty="0">
                <a:solidFill>
                  <a:srgbClr val="001F5F"/>
                </a:solidFill>
                <a:latin typeface="Calibri"/>
                <a:cs typeface="Calibri"/>
              </a:rPr>
              <a:t> </a:t>
            </a:r>
            <a:r>
              <a:rPr sz="3200" spc="-10" dirty="0">
                <a:solidFill>
                  <a:srgbClr val="001F5F"/>
                </a:solidFill>
                <a:latin typeface="Calibri"/>
                <a:cs typeface="Calibri"/>
              </a:rPr>
              <a:t>literature</a:t>
            </a:r>
            <a:endParaRPr lang="en-GB" sz="3200" spc="-10" dirty="0">
              <a:solidFill>
                <a:srgbClr val="001F5F"/>
              </a:solidFill>
              <a:latin typeface="Calibri"/>
              <a:cs typeface="Calibri"/>
            </a:endParaRPr>
          </a:p>
          <a:p>
            <a:pPr marL="184785" indent="-172720">
              <a:spcBef>
                <a:spcPts val="2400"/>
              </a:spcBef>
              <a:buFont typeface="Arial"/>
              <a:buChar char="•"/>
              <a:tabLst>
                <a:tab pos="185420" algn="l"/>
              </a:tabLst>
            </a:pPr>
            <a:r>
              <a:rPr lang="en-GB" sz="3200" dirty="0">
                <a:solidFill>
                  <a:srgbClr val="001F5F"/>
                </a:solidFill>
                <a:latin typeface="Calibri"/>
                <a:cs typeface="Calibri"/>
              </a:rPr>
              <a:t>Internet</a:t>
            </a:r>
            <a:r>
              <a:rPr lang="en-GB" sz="3200" spc="-65" dirty="0">
                <a:solidFill>
                  <a:srgbClr val="001F5F"/>
                </a:solidFill>
                <a:latin typeface="Calibri"/>
                <a:cs typeface="Calibri"/>
              </a:rPr>
              <a:t> </a:t>
            </a:r>
            <a:r>
              <a:rPr lang="en-GB" sz="3200" dirty="0">
                <a:solidFill>
                  <a:srgbClr val="001F5F"/>
                </a:solidFill>
                <a:latin typeface="Calibri"/>
                <a:cs typeface="Calibri"/>
              </a:rPr>
              <a:t>searching</a:t>
            </a:r>
            <a:r>
              <a:rPr lang="en-GB" sz="3200" spc="-50" dirty="0">
                <a:solidFill>
                  <a:srgbClr val="001F5F"/>
                </a:solidFill>
                <a:latin typeface="Calibri"/>
                <a:cs typeface="Calibri"/>
              </a:rPr>
              <a:t> </a:t>
            </a:r>
            <a:r>
              <a:rPr lang="en-GB" sz="3200" dirty="0">
                <a:solidFill>
                  <a:srgbClr val="001F5F"/>
                </a:solidFill>
                <a:latin typeface="Calibri"/>
                <a:cs typeface="Calibri"/>
              </a:rPr>
              <a:t>is</a:t>
            </a:r>
            <a:r>
              <a:rPr lang="en-GB" sz="3200" spc="-45" dirty="0">
                <a:solidFill>
                  <a:srgbClr val="001F5F"/>
                </a:solidFill>
                <a:latin typeface="Calibri"/>
                <a:cs typeface="Calibri"/>
              </a:rPr>
              <a:t> </a:t>
            </a:r>
            <a:r>
              <a:rPr lang="en-GB" sz="3200" dirty="0">
                <a:solidFill>
                  <a:srgbClr val="001F5F"/>
                </a:solidFill>
                <a:latin typeface="Calibri"/>
                <a:cs typeface="Calibri"/>
              </a:rPr>
              <a:t>a</a:t>
            </a:r>
            <a:r>
              <a:rPr lang="en-GB" sz="3200" spc="-45" dirty="0">
                <a:solidFill>
                  <a:srgbClr val="001F5F"/>
                </a:solidFill>
                <a:latin typeface="Calibri"/>
                <a:cs typeface="Calibri"/>
              </a:rPr>
              <a:t> </a:t>
            </a:r>
            <a:r>
              <a:rPr lang="en-GB" sz="3200" dirty="0">
                <a:solidFill>
                  <a:srgbClr val="001F5F"/>
                </a:solidFill>
                <a:latin typeface="Calibri"/>
                <a:cs typeface="Calibri"/>
              </a:rPr>
              <a:t>poor</a:t>
            </a:r>
            <a:r>
              <a:rPr lang="en-GB" sz="3200" spc="-40" dirty="0">
                <a:solidFill>
                  <a:srgbClr val="001F5F"/>
                </a:solidFill>
                <a:latin typeface="Calibri"/>
                <a:cs typeface="Calibri"/>
              </a:rPr>
              <a:t> </a:t>
            </a:r>
            <a:r>
              <a:rPr lang="en-GB" sz="3200" dirty="0">
                <a:solidFill>
                  <a:srgbClr val="001F5F"/>
                </a:solidFill>
                <a:latin typeface="Calibri"/>
                <a:cs typeface="Calibri"/>
              </a:rPr>
              <a:t>substitute</a:t>
            </a:r>
            <a:r>
              <a:rPr lang="en-GB" sz="3200" spc="-50" dirty="0">
                <a:solidFill>
                  <a:srgbClr val="001F5F"/>
                </a:solidFill>
                <a:latin typeface="Calibri"/>
                <a:cs typeface="Calibri"/>
              </a:rPr>
              <a:t> </a:t>
            </a:r>
            <a:r>
              <a:rPr lang="en-GB" sz="3200" dirty="0">
                <a:solidFill>
                  <a:srgbClr val="001F5F"/>
                </a:solidFill>
                <a:latin typeface="Calibri"/>
                <a:cs typeface="Calibri"/>
              </a:rPr>
              <a:t>for</a:t>
            </a:r>
            <a:r>
              <a:rPr lang="en-GB" sz="3200" spc="-40" dirty="0">
                <a:solidFill>
                  <a:srgbClr val="001F5F"/>
                </a:solidFill>
                <a:latin typeface="Calibri"/>
                <a:cs typeface="Calibri"/>
              </a:rPr>
              <a:t> </a:t>
            </a:r>
            <a:r>
              <a:rPr lang="en-GB" sz="3200" spc="-10" dirty="0">
                <a:solidFill>
                  <a:srgbClr val="001F5F"/>
                </a:solidFill>
                <a:latin typeface="Calibri"/>
                <a:cs typeface="Calibri"/>
              </a:rPr>
              <a:t>bibliographic </a:t>
            </a:r>
            <a:r>
              <a:rPr lang="en-GB" sz="3200" dirty="0">
                <a:solidFill>
                  <a:srgbClr val="001F5F"/>
                </a:solidFill>
                <a:latin typeface="Calibri"/>
                <a:cs typeface="Calibri"/>
              </a:rPr>
              <a:t>databases</a:t>
            </a:r>
            <a:r>
              <a:rPr lang="en-GB" sz="3200" spc="-50" dirty="0">
                <a:solidFill>
                  <a:srgbClr val="001F5F"/>
                </a:solidFill>
                <a:latin typeface="Calibri"/>
                <a:cs typeface="Calibri"/>
              </a:rPr>
              <a:t> </a:t>
            </a:r>
            <a:r>
              <a:rPr lang="en-GB" sz="3200" dirty="0">
                <a:solidFill>
                  <a:srgbClr val="001F5F"/>
                </a:solidFill>
                <a:latin typeface="Calibri"/>
                <a:cs typeface="Calibri"/>
              </a:rPr>
              <a:t>&amp;</a:t>
            </a:r>
            <a:r>
              <a:rPr lang="en-GB" sz="3200" spc="-25" dirty="0">
                <a:solidFill>
                  <a:srgbClr val="001F5F"/>
                </a:solidFill>
                <a:latin typeface="Calibri"/>
                <a:cs typeface="Calibri"/>
              </a:rPr>
              <a:t> </a:t>
            </a:r>
            <a:r>
              <a:rPr lang="en-GB" sz="3200" dirty="0">
                <a:solidFill>
                  <a:srgbClr val="001F5F"/>
                </a:solidFill>
                <a:latin typeface="Calibri"/>
                <a:cs typeface="Calibri"/>
              </a:rPr>
              <a:t>should</a:t>
            </a:r>
            <a:r>
              <a:rPr lang="en-GB" sz="3200" spc="-15" dirty="0">
                <a:solidFill>
                  <a:srgbClr val="001F5F"/>
                </a:solidFill>
                <a:latin typeface="Calibri"/>
                <a:cs typeface="Calibri"/>
              </a:rPr>
              <a:t> </a:t>
            </a:r>
            <a:r>
              <a:rPr lang="en-GB" sz="3200" dirty="0">
                <a:solidFill>
                  <a:srgbClr val="001F5F"/>
                </a:solidFill>
                <a:latin typeface="Calibri"/>
                <a:cs typeface="Calibri"/>
              </a:rPr>
              <a:t>not</a:t>
            </a:r>
            <a:r>
              <a:rPr lang="en-GB" sz="3200" spc="-40" dirty="0">
                <a:solidFill>
                  <a:srgbClr val="001F5F"/>
                </a:solidFill>
                <a:latin typeface="Calibri"/>
                <a:cs typeface="Calibri"/>
              </a:rPr>
              <a:t> </a:t>
            </a:r>
            <a:r>
              <a:rPr lang="en-GB" sz="3200" dirty="0">
                <a:solidFill>
                  <a:srgbClr val="001F5F"/>
                </a:solidFill>
                <a:latin typeface="Calibri"/>
                <a:cs typeface="Calibri"/>
              </a:rPr>
              <a:t>be</a:t>
            </a:r>
            <a:r>
              <a:rPr lang="en-GB" sz="3200" spc="-20" dirty="0">
                <a:solidFill>
                  <a:srgbClr val="001F5F"/>
                </a:solidFill>
                <a:latin typeface="Calibri"/>
                <a:cs typeface="Calibri"/>
              </a:rPr>
              <a:t> </a:t>
            </a:r>
            <a:r>
              <a:rPr lang="en-GB" sz="3200" dirty="0">
                <a:solidFill>
                  <a:srgbClr val="001F5F"/>
                </a:solidFill>
                <a:latin typeface="Calibri"/>
                <a:cs typeface="Calibri"/>
              </a:rPr>
              <a:t>the</a:t>
            </a:r>
            <a:r>
              <a:rPr lang="en-GB" sz="3200" spc="-15" dirty="0">
                <a:solidFill>
                  <a:srgbClr val="001F5F"/>
                </a:solidFill>
                <a:latin typeface="Calibri"/>
                <a:cs typeface="Calibri"/>
              </a:rPr>
              <a:t> </a:t>
            </a:r>
            <a:r>
              <a:rPr lang="en-GB" sz="3200" dirty="0">
                <a:solidFill>
                  <a:srgbClr val="001F5F"/>
                </a:solidFill>
                <a:latin typeface="Calibri"/>
                <a:cs typeface="Calibri"/>
              </a:rPr>
              <a:t>sole</a:t>
            </a:r>
            <a:r>
              <a:rPr lang="en-GB" sz="3200" spc="-20" dirty="0">
                <a:solidFill>
                  <a:srgbClr val="001F5F"/>
                </a:solidFill>
                <a:latin typeface="Calibri"/>
                <a:cs typeface="Calibri"/>
              </a:rPr>
              <a:t> </a:t>
            </a:r>
            <a:r>
              <a:rPr lang="en-GB" sz="3200" dirty="0">
                <a:solidFill>
                  <a:srgbClr val="001F5F"/>
                </a:solidFill>
                <a:latin typeface="Calibri"/>
                <a:cs typeface="Calibri"/>
              </a:rPr>
              <a:t>search</a:t>
            </a:r>
            <a:r>
              <a:rPr lang="en-GB" sz="3200" spc="-25" dirty="0">
                <a:solidFill>
                  <a:srgbClr val="001F5F"/>
                </a:solidFill>
                <a:latin typeface="Calibri"/>
                <a:cs typeface="Calibri"/>
              </a:rPr>
              <a:t> </a:t>
            </a:r>
            <a:r>
              <a:rPr lang="en-GB" sz="3200" spc="-10" dirty="0">
                <a:solidFill>
                  <a:srgbClr val="001F5F"/>
                </a:solidFill>
                <a:latin typeface="Calibri"/>
                <a:cs typeface="Calibri"/>
              </a:rPr>
              <a:t>strategy!</a:t>
            </a:r>
            <a:endParaRPr lang="en-GB" sz="3200" dirty="0">
              <a:latin typeface="Calibri"/>
              <a:cs typeface="Calibri"/>
            </a:endParaRPr>
          </a:p>
          <a:p>
            <a:pPr marL="184785" indent="-172720">
              <a:spcBef>
                <a:spcPts val="2400"/>
              </a:spcBef>
              <a:buFont typeface="Arial"/>
              <a:buChar char="•"/>
              <a:tabLst>
                <a:tab pos="185420" algn="l"/>
              </a:tabLst>
            </a:pPr>
            <a:r>
              <a:rPr sz="3200" dirty="0">
                <a:solidFill>
                  <a:srgbClr val="001F5F"/>
                </a:solidFill>
                <a:latin typeface="Calibri"/>
                <a:cs typeface="Calibri"/>
              </a:rPr>
              <a:t>Register</a:t>
            </a:r>
            <a:r>
              <a:rPr sz="3200" spc="-80" dirty="0">
                <a:solidFill>
                  <a:srgbClr val="001F5F"/>
                </a:solidFill>
                <a:latin typeface="Calibri"/>
                <a:cs typeface="Calibri"/>
              </a:rPr>
              <a:t> </a:t>
            </a:r>
            <a:r>
              <a:rPr sz="3200" dirty="0">
                <a:solidFill>
                  <a:srgbClr val="001F5F"/>
                </a:solidFill>
                <a:latin typeface="Calibri"/>
                <a:cs typeface="Calibri"/>
              </a:rPr>
              <a:t>for</a:t>
            </a:r>
            <a:r>
              <a:rPr sz="3200" spc="-45" dirty="0">
                <a:solidFill>
                  <a:srgbClr val="001F5F"/>
                </a:solidFill>
                <a:latin typeface="Calibri"/>
                <a:cs typeface="Calibri"/>
              </a:rPr>
              <a:t> </a:t>
            </a:r>
            <a:r>
              <a:rPr sz="3200" dirty="0">
                <a:solidFill>
                  <a:srgbClr val="001F5F"/>
                </a:solidFill>
                <a:latin typeface="Calibri"/>
                <a:cs typeface="Calibri"/>
              </a:rPr>
              <a:t>a</a:t>
            </a:r>
            <a:r>
              <a:rPr sz="3200" spc="-40" dirty="0">
                <a:solidFill>
                  <a:srgbClr val="001F5F"/>
                </a:solidFill>
                <a:latin typeface="Calibri"/>
                <a:cs typeface="Calibri"/>
              </a:rPr>
              <a:t> </a:t>
            </a:r>
            <a:r>
              <a:rPr sz="3200" dirty="0">
                <a:solidFill>
                  <a:srgbClr val="001F5F"/>
                </a:solidFill>
                <a:latin typeface="Calibri"/>
                <a:cs typeface="Calibri"/>
              </a:rPr>
              <a:t>module</a:t>
            </a:r>
            <a:r>
              <a:rPr sz="3200" spc="-35" dirty="0">
                <a:solidFill>
                  <a:srgbClr val="001F5F"/>
                </a:solidFill>
                <a:latin typeface="Calibri"/>
                <a:cs typeface="Calibri"/>
              </a:rPr>
              <a:t> </a:t>
            </a:r>
            <a:r>
              <a:rPr sz="3200" dirty="0">
                <a:solidFill>
                  <a:srgbClr val="001F5F"/>
                </a:solidFill>
                <a:latin typeface="Calibri"/>
                <a:cs typeface="Calibri"/>
              </a:rPr>
              <a:t>in</a:t>
            </a:r>
            <a:r>
              <a:rPr sz="3200" spc="-40" dirty="0">
                <a:solidFill>
                  <a:srgbClr val="001F5F"/>
                </a:solidFill>
                <a:latin typeface="Calibri"/>
                <a:cs typeface="Calibri"/>
              </a:rPr>
              <a:t> </a:t>
            </a:r>
            <a:r>
              <a:rPr sz="3200" dirty="0">
                <a:solidFill>
                  <a:srgbClr val="001F5F"/>
                </a:solidFill>
                <a:latin typeface="Calibri"/>
                <a:cs typeface="Calibri"/>
              </a:rPr>
              <a:t>research</a:t>
            </a:r>
            <a:r>
              <a:rPr sz="3200" spc="-45" dirty="0">
                <a:solidFill>
                  <a:srgbClr val="001F5F"/>
                </a:solidFill>
                <a:latin typeface="Calibri"/>
                <a:cs typeface="Calibri"/>
              </a:rPr>
              <a:t> </a:t>
            </a:r>
            <a:r>
              <a:rPr sz="3200" spc="-10" dirty="0">
                <a:solidFill>
                  <a:srgbClr val="001F5F"/>
                </a:solidFill>
                <a:latin typeface="Calibri"/>
                <a:cs typeface="Calibri"/>
              </a:rPr>
              <a:t>methods?</a:t>
            </a:r>
            <a:r>
              <a:rPr lang="en-GB" sz="3200" spc="-10" dirty="0">
                <a:solidFill>
                  <a:srgbClr val="001F5F"/>
                </a:solidFill>
                <a:latin typeface="Calibri"/>
                <a:cs typeface="Calibri"/>
              </a:rPr>
              <a:t> </a:t>
            </a:r>
            <a:r>
              <a:rPr lang="en-GB" sz="3200" b="1" spc="-10" dirty="0">
                <a:solidFill>
                  <a:srgbClr val="001F5F"/>
                </a:solidFill>
                <a:latin typeface="Calibri"/>
                <a:cs typeface="Calibri"/>
              </a:rPr>
              <a:t>(Example: Literature searching &amp; Information retrieval)</a:t>
            </a:r>
            <a:endParaRPr sz="3200" b="1" dirty="0">
              <a:latin typeface="Calibri"/>
              <a:cs typeface="Calibri"/>
            </a:endParaRPr>
          </a:p>
        </p:txBody>
      </p:sp>
      <p:pic>
        <p:nvPicPr>
          <p:cNvPr id="4" name="object 4"/>
          <p:cNvPicPr/>
          <p:nvPr/>
        </p:nvPicPr>
        <p:blipFill>
          <a:blip r:embed="rId2" cstate="print"/>
          <a:stretch>
            <a:fillRect/>
          </a:stretch>
        </p:blipFill>
        <p:spPr>
          <a:xfrm>
            <a:off x="9310683" y="4592220"/>
            <a:ext cx="2162253" cy="1953369"/>
          </a:xfrm>
          <a:prstGeom prst="rect">
            <a:avLst/>
          </a:prstGeom>
        </p:spPr>
      </p:pic>
      <p:pic>
        <p:nvPicPr>
          <p:cNvPr id="5" name="Picture 2" descr="Review of CAHPR | Council for Allied Health Professions Research">
            <a:extLst>
              <a:ext uri="{FF2B5EF4-FFF2-40B4-BE49-F238E27FC236}">
                <a16:creationId xmlns:a16="http://schemas.microsoft.com/office/drawing/2014/main" id="{B16E2347-AC4F-9555-C7C8-FAE93018E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5B35B8B-B72F-A15E-9CF2-3B6BEFC985C5}"/>
              </a:ext>
            </a:extLst>
          </p:cNvPr>
          <p:cNvPicPr>
            <a:picLocks noChangeAspect="1"/>
          </p:cNvPicPr>
          <p:nvPr/>
        </p:nvPicPr>
        <p:blipFill>
          <a:blip r:embed="rId4"/>
          <a:stretch>
            <a:fillRect/>
          </a:stretch>
        </p:blipFill>
        <p:spPr>
          <a:xfrm>
            <a:off x="7176120" y="208495"/>
            <a:ext cx="1392213" cy="1239857"/>
          </a:xfrm>
          <a:prstGeom prst="rect">
            <a:avLst/>
          </a:prstGeom>
        </p:spPr>
      </p:pic>
      <p:pic>
        <p:nvPicPr>
          <p:cNvPr id="8" name="Picture 7">
            <a:extLst>
              <a:ext uri="{FF2B5EF4-FFF2-40B4-BE49-F238E27FC236}">
                <a16:creationId xmlns:a16="http://schemas.microsoft.com/office/drawing/2014/main" id="{77E85C5A-6575-5531-1665-2DF4B1FB6571}"/>
              </a:ext>
            </a:extLst>
          </p:cNvPr>
          <p:cNvPicPr>
            <a:picLocks noChangeAspect="1"/>
          </p:cNvPicPr>
          <p:nvPr/>
        </p:nvPicPr>
        <p:blipFill>
          <a:blip r:embed="rId5"/>
          <a:stretch>
            <a:fillRect/>
          </a:stretch>
        </p:blipFill>
        <p:spPr>
          <a:xfrm>
            <a:off x="2299624" y="254981"/>
            <a:ext cx="2244839" cy="906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3856D2-E72E-25EA-86D2-C3935AFF3C2D}"/>
              </a:ext>
            </a:extLst>
          </p:cNvPr>
          <p:cNvSpPr>
            <a:spLocks noGrp="1"/>
          </p:cNvSpPr>
          <p:nvPr>
            <p:ph type="title"/>
          </p:nvPr>
        </p:nvSpPr>
        <p:spPr/>
        <p:txBody>
          <a:bodyPr/>
          <a:lstStyle/>
          <a:p>
            <a:r>
              <a:rPr lang="en-GB" dirty="0" err="1"/>
              <a:t>Mentimeter</a:t>
            </a:r>
            <a:endParaRPr lang="en-GB" dirty="0"/>
          </a:p>
        </p:txBody>
      </p:sp>
      <p:sp>
        <p:nvSpPr>
          <p:cNvPr id="6" name="Content Placeholder 5">
            <a:extLst>
              <a:ext uri="{FF2B5EF4-FFF2-40B4-BE49-F238E27FC236}">
                <a16:creationId xmlns:a16="http://schemas.microsoft.com/office/drawing/2014/main" id="{9B6A0DBE-A787-472F-4938-8F7EE3503306}"/>
              </a:ext>
            </a:extLst>
          </p:cNvPr>
          <p:cNvSpPr>
            <a:spLocks noGrp="1"/>
          </p:cNvSpPr>
          <p:nvPr>
            <p:ph sz="half" idx="1"/>
          </p:nvPr>
        </p:nvSpPr>
        <p:spPr/>
        <p:txBody>
          <a:bodyPr/>
          <a:lstStyle/>
          <a:p>
            <a:endParaRPr lang="en-GB" dirty="0"/>
          </a:p>
          <a:p>
            <a:endParaRPr lang="en-GB" dirty="0"/>
          </a:p>
          <a:p>
            <a:r>
              <a:rPr lang="en-GB" dirty="0"/>
              <a:t>What are the advantages of searching both electronic databases and grey literature in research?</a:t>
            </a:r>
          </a:p>
        </p:txBody>
      </p:sp>
      <p:sp>
        <p:nvSpPr>
          <p:cNvPr id="4" name="Slide Number Placeholder 3">
            <a:extLst>
              <a:ext uri="{FF2B5EF4-FFF2-40B4-BE49-F238E27FC236}">
                <a16:creationId xmlns:a16="http://schemas.microsoft.com/office/drawing/2014/main" id="{33C05151-3EAF-8F03-B900-AD5DCD18122A}"/>
              </a:ext>
            </a:extLst>
          </p:cNvPr>
          <p:cNvSpPr>
            <a:spLocks noGrp="1"/>
          </p:cNvSpPr>
          <p:nvPr>
            <p:ph type="sldNum" sz="quarter" idx="12"/>
          </p:nvPr>
        </p:nvSpPr>
        <p:spPr/>
        <p:txBody>
          <a:bodyPr/>
          <a:lstStyle/>
          <a:p>
            <a:pPr>
              <a:defRPr/>
            </a:pPr>
            <a:fld id="{C4FD1F12-F88F-4DC1-A308-E0A0DAE91B15}" type="slidenum">
              <a:rPr lang="en-GB" altLang="en-US" smtClean="0"/>
              <a:pPr>
                <a:defRPr/>
              </a:pPr>
              <a:t>21</a:t>
            </a:fld>
            <a:endParaRPr lang="en-GB" altLang="en-US"/>
          </a:p>
        </p:txBody>
      </p:sp>
      <p:pic>
        <p:nvPicPr>
          <p:cNvPr id="8" name="Content Placeholder 8" descr="A qr code on a white background&#10;&#10;Description automatically generated">
            <a:extLst>
              <a:ext uri="{FF2B5EF4-FFF2-40B4-BE49-F238E27FC236}">
                <a16:creationId xmlns:a16="http://schemas.microsoft.com/office/drawing/2014/main" id="{27195D28-0854-8B83-E8F7-AD57115BDB9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21500" y="1700213"/>
            <a:ext cx="4114800" cy="4114800"/>
          </a:xfrm>
        </p:spPr>
      </p:pic>
    </p:spTree>
    <p:extLst>
      <p:ext uri="{BB962C8B-B14F-4D97-AF65-F5344CB8AC3E}">
        <p14:creationId xmlns:p14="http://schemas.microsoft.com/office/powerpoint/2010/main" val="2774510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60245" y="1113717"/>
            <a:ext cx="8271509" cy="5575300"/>
            <a:chOff x="530205" y="662797"/>
            <a:chExt cx="8271509" cy="5575300"/>
          </a:xfrm>
        </p:grpSpPr>
        <p:pic>
          <p:nvPicPr>
            <p:cNvPr id="3" name="object 3"/>
            <p:cNvPicPr/>
            <p:nvPr/>
          </p:nvPicPr>
          <p:blipFill>
            <a:blip r:embed="rId2" cstate="print"/>
            <a:stretch>
              <a:fillRect/>
            </a:stretch>
          </p:blipFill>
          <p:spPr>
            <a:xfrm>
              <a:off x="7452360" y="3212592"/>
              <a:ext cx="1348740" cy="3025139"/>
            </a:xfrm>
            <a:prstGeom prst="rect">
              <a:avLst/>
            </a:prstGeom>
          </p:spPr>
        </p:pic>
        <p:pic>
          <p:nvPicPr>
            <p:cNvPr id="4" name="object 4"/>
            <p:cNvPicPr/>
            <p:nvPr/>
          </p:nvPicPr>
          <p:blipFill>
            <a:blip r:embed="rId3" cstate="print"/>
            <a:stretch>
              <a:fillRect/>
            </a:stretch>
          </p:blipFill>
          <p:spPr>
            <a:xfrm>
              <a:off x="530205" y="662797"/>
              <a:ext cx="7348874" cy="2947159"/>
            </a:xfrm>
            <a:prstGeom prst="rect">
              <a:avLst/>
            </a:prstGeom>
          </p:spPr>
        </p:pic>
      </p:grpSp>
      <p:sp>
        <p:nvSpPr>
          <p:cNvPr id="5" name="object 5"/>
          <p:cNvSpPr txBox="1">
            <a:spLocks noGrp="1"/>
          </p:cNvSpPr>
          <p:nvPr>
            <p:ph type="title"/>
          </p:nvPr>
        </p:nvSpPr>
        <p:spPr>
          <a:xfrm>
            <a:off x="3431704" y="2204864"/>
            <a:ext cx="4666615" cy="1123315"/>
          </a:xfrm>
          <a:prstGeom prst="rect">
            <a:avLst/>
          </a:prstGeom>
        </p:spPr>
        <p:txBody>
          <a:bodyPr vert="horz" wrap="square" lIns="0" tIns="12700" rIns="0" bIns="0" numCol="1" rtlCol="0" anchor="t" anchorCtr="0" compatLnSpc="1">
            <a:prstTxWarp prst="textNoShape">
              <a:avLst/>
            </a:prstTxWarp>
            <a:spAutoFit/>
          </a:bodyPr>
          <a:lstStyle/>
          <a:p>
            <a:pPr marL="12700" marR="5080">
              <a:spcBef>
                <a:spcPts val="100"/>
              </a:spcBef>
            </a:pPr>
            <a:r>
              <a:rPr sz="2400" dirty="0">
                <a:solidFill>
                  <a:srgbClr val="091A90"/>
                </a:solidFill>
                <a:latin typeface="Arial"/>
                <a:cs typeface="Arial"/>
              </a:rPr>
              <a:t>I</a:t>
            </a:r>
            <a:r>
              <a:rPr sz="2400" spc="-25" dirty="0">
                <a:solidFill>
                  <a:srgbClr val="091A90"/>
                </a:solidFill>
                <a:latin typeface="Arial"/>
                <a:cs typeface="Arial"/>
              </a:rPr>
              <a:t> </a:t>
            </a:r>
            <a:r>
              <a:rPr sz="2400" dirty="0">
                <a:solidFill>
                  <a:srgbClr val="091A90"/>
                </a:solidFill>
                <a:latin typeface="Arial"/>
                <a:cs typeface="Arial"/>
              </a:rPr>
              <a:t>want</a:t>
            </a:r>
            <a:r>
              <a:rPr sz="2400" spc="5" dirty="0">
                <a:solidFill>
                  <a:srgbClr val="091A90"/>
                </a:solidFill>
                <a:latin typeface="Arial"/>
                <a:cs typeface="Arial"/>
              </a:rPr>
              <a:t> </a:t>
            </a:r>
            <a:r>
              <a:rPr sz="2400" dirty="0">
                <a:solidFill>
                  <a:srgbClr val="091A90"/>
                </a:solidFill>
                <a:latin typeface="Arial"/>
                <a:cs typeface="Arial"/>
              </a:rPr>
              <a:t>to</a:t>
            </a:r>
            <a:r>
              <a:rPr sz="2400" spc="-30" dirty="0">
                <a:solidFill>
                  <a:srgbClr val="091A90"/>
                </a:solidFill>
                <a:latin typeface="Arial"/>
                <a:cs typeface="Arial"/>
              </a:rPr>
              <a:t> </a:t>
            </a:r>
            <a:r>
              <a:rPr sz="2400" dirty="0">
                <a:solidFill>
                  <a:srgbClr val="091A90"/>
                </a:solidFill>
                <a:latin typeface="Arial"/>
                <a:cs typeface="Arial"/>
              </a:rPr>
              <a:t>do</a:t>
            </a:r>
            <a:r>
              <a:rPr sz="2400" spc="-5" dirty="0">
                <a:solidFill>
                  <a:srgbClr val="091A90"/>
                </a:solidFill>
                <a:latin typeface="Arial"/>
                <a:cs typeface="Arial"/>
              </a:rPr>
              <a:t> </a:t>
            </a:r>
            <a:r>
              <a:rPr sz="2400" dirty="0">
                <a:solidFill>
                  <a:srgbClr val="091A90"/>
                </a:solidFill>
                <a:latin typeface="Arial"/>
                <a:cs typeface="Arial"/>
              </a:rPr>
              <a:t>a</a:t>
            </a:r>
            <a:r>
              <a:rPr sz="2400" spc="-20" dirty="0">
                <a:solidFill>
                  <a:srgbClr val="091A90"/>
                </a:solidFill>
                <a:latin typeface="Arial"/>
                <a:cs typeface="Arial"/>
              </a:rPr>
              <a:t> </a:t>
            </a:r>
            <a:r>
              <a:rPr sz="2400" dirty="0">
                <a:solidFill>
                  <a:srgbClr val="091A90"/>
                </a:solidFill>
                <a:latin typeface="Arial"/>
                <a:cs typeface="Arial"/>
              </a:rPr>
              <a:t>higher</a:t>
            </a:r>
            <a:r>
              <a:rPr sz="2400" spc="20" dirty="0">
                <a:solidFill>
                  <a:srgbClr val="091A90"/>
                </a:solidFill>
                <a:latin typeface="Arial"/>
                <a:cs typeface="Arial"/>
              </a:rPr>
              <a:t> </a:t>
            </a:r>
            <a:r>
              <a:rPr sz="2400" spc="-10" dirty="0">
                <a:solidFill>
                  <a:srgbClr val="091A90"/>
                </a:solidFill>
                <a:latin typeface="Arial"/>
                <a:cs typeface="Arial"/>
              </a:rPr>
              <a:t>degree. </a:t>
            </a:r>
            <a:r>
              <a:rPr sz="2400" dirty="0">
                <a:solidFill>
                  <a:srgbClr val="091A90"/>
                </a:solidFill>
                <a:latin typeface="Arial"/>
                <a:cs typeface="Arial"/>
              </a:rPr>
              <a:t>Should I</a:t>
            </a:r>
            <a:r>
              <a:rPr sz="2400" spc="-10" dirty="0">
                <a:solidFill>
                  <a:srgbClr val="091A90"/>
                </a:solidFill>
                <a:latin typeface="Arial"/>
                <a:cs typeface="Arial"/>
              </a:rPr>
              <a:t> </a:t>
            </a:r>
            <a:r>
              <a:rPr sz="2400" dirty="0">
                <a:solidFill>
                  <a:srgbClr val="091A90"/>
                </a:solidFill>
                <a:latin typeface="Arial"/>
                <a:cs typeface="Arial"/>
              </a:rPr>
              <a:t>do</a:t>
            </a:r>
            <a:r>
              <a:rPr sz="2400" spc="-15" dirty="0">
                <a:solidFill>
                  <a:srgbClr val="091A90"/>
                </a:solidFill>
                <a:latin typeface="Arial"/>
                <a:cs typeface="Arial"/>
              </a:rPr>
              <a:t> </a:t>
            </a:r>
            <a:r>
              <a:rPr sz="2400" dirty="0">
                <a:solidFill>
                  <a:srgbClr val="091A90"/>
                </a:solidFill>
                <a:latin typeface="Arial"/>
                <a:cs typeface="Arial"/>
              </a:rPr>
              <a:t>an MSc,</a:t>
            </a:r>
            <a:r>
              <a:rPr sz="2400" spc="-25" dirty="0">
                <a:solidFill>
                  <a:srgbClr val="091A90"/>
                </a:solidFill>
                <a:latin typeface="Arial"/>
                <a:cs typeface="Arial"/>
              </a:rPr>
              <a:t> </a:t>
            </a:r>
            <a:r>
              <a:rPr sz="2400" dirty="0">
                <a:solidFill>
                  <a:srgbClr val="091A90"/>
                </a:solidFill>
                <a:latin typeface="Arial"/>
                <a:cs typeface="Arial"/>
              </a:rPr>
              <a:t>MRes,</a:t>
            </a:r>
            <a:r>
              <a:rPr sz="2400" spc="5" dirty="0">
                <a:solidFill>
                  <a:srgbClr val="091A90"/>
                </a:solidFill>
                <a:latin typeface="Arial"/>
                <a:cs typeface="Arial"/>
              </a:rPr>
              <a:t> </a:t>
            </a:r>
            <a:r>
              <a:rPr sz="2400" spc="-10" dirty="0">
                <a:solidFill>
                  <a:srgbClr val="091A90"/>
                </a:solidFill>
                <a:latin typeface="Arial"/>
                <a:cs typeface="Arial"/>
              </a:rPr>
              <a:t>MPhil, </a:t>
            </a:r>
            <a:r>
              <a:rPr sz="2400" dirty="0">
                <a:solidFill>
                  <a:srgbClr val="091A90"/>
                </a:solidFill>
                <a:latin typeface="Arial"/>
                <a:cs typeface="Arial"/>
              </a:rPr>
              <a:t>DClin</a:t>
            </a:r>
            <a:r>
              <a:rPr sz="2400" spc="20" dirty="0">
                <a:solidFill>
                  <a:srgbClr val="091A90"/>
                </a:solidFill>
                <a:latin typeface="Arial"/>
                <a:cs typeface="Arial"/>
              </a:rPr>
              <a:t> </a:t>
            </a:r>
            <a:r>
              <a:rPr sz="2400" dirty="0">
                <a:solidFill>
                  <a:srgbClr val="091A90"/>
                </a:solidFill>
                <a:latin typeface="Arial"/>
                <a:cs typeface="Arial"/>
              </a:rPr>
              <a:t>P</a:t>
            </a:r>
            <a:r>
              <a:rPr sz="2400" spc="-65" dirty="0">
                <a:solidFill>
                  <a:srgbClr val="091A90"/>
                </a:solidFill>
                <a:latin typeface="Arial"/>
                <a:cs typeface="Arial"/>
              </a:rPr>
              <a:t> </a:t>
            </a:r>
            <a:r>
              <a:rPr sz="2400" dirty="0">
                <a:solidFill>
                  <a:srgbClr val="091A90"/>
                </a:solidFill>
                <a:latin typeface="Arial"/>
                <a:cs typeface="Arial"/>
              </a:rPr>
              <a:t>or</a:t>
            </a:r>
            <a:r>
              <a:rPr sz="2400" spc="-10" dirty="0">
                <a:solidFill>
                  <a:srgbClr val="091A90"/>
                </a:solidFill>
                <a:latin typeface="Arial"/>
                <a:cs typeface="Arial"/>
              </a:rPr>
              <a:t> </a:t>
            </a:r>
            <a:r>
              <a:rPr sz="2400" spc="-20" dirty="0">
                <a:solidFill>
                  <a:srgbClr val="091A90"/>
                </a:solidFill>
                <a:latin typeface="Arial"/>
                <a:cs typeface="Arial"/>
              </a:rPr>
              <a:t>PhD?</a:t>
            </a:r>
            <a:endParaRPr sz="2400" dirty="0">
              <a:latin typeface="Arial"/>
              <a:cs typeface="Arial"/>
            </a:endParaRPr>
          </a:p>
        </p:txBody>
      </p:sp>
      <p:pic>
        <p:nvPicPr>
          <p:cNvPr id="6" name="Picture 2" descr="Review of CAHPR | Council for Allied Health Professions Research">
            <a:extLst>
              <a:ext uri="{FF2B5EF4-FFF2-40B4-BE49-F238E27FC236}">
                <a16:creationId xmlns:a16="http://schemas.microsoft.com/office/drawing/2014/main" id="{BDDB75E2-A52F-2804-62C3-DC47F31FCA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C703777-6AA3-7808-57F0-326712245FFF}"/>
              </a:ext>
            </a:extLst>
          </p:cNvPr>
          <p:cNvPicPr>
            <a:picLocks noChangeAspect="1"/>
          </p:cNvPicPr>
          <p:nvPr/>
        </p:nvPicPr>
        <p:blipFill>
          <a:blip r:embed="rId5"/>
          <a:stretch>
            <a:fillRect/>
          </a:stretch>
        </p:blipFill>
        <p:spPr>
          <a:xfrm>
            <a:off x="7320136" y="41177"/>
            <a:ext cx="1392213" cy="1239857"/>
          </a:xfrm>
          <a:prstGeom prst="rect">
            <a:avLst/>
          </a:prstGeom>
        </p:spPr>
      </p:pic>
      <p:pic>
        <p:nvPicPr>
          <p:cNvPr id="9" name="Picture 8">
            <a:extLst>
              <a:ext uri="{FF2B5EF4-FFF2-40B4-BE49-F238E27FC236}">
                <a16:creationId xmlns:a16="http://schemas.microsoft.com/office/drawing/2014/main" id="{BAF311B4-98FC-A1C5-8524-21CD540D2CD8}"/>
              </a:ext>
            </a:extLst>
          </p:cNvPr>
          <p:cNvPicPr>
            <a:picLocks noChangeAspect="1"/>
          </p:cNvPicPr>
          <p:nvPr/>
        </p:nvPicPr>
        <p:blipFill>
          <a:blip r:embed="rId6"/>
          <a:stretch>
            <a:fillRect/>
          </a:stretch>
        </p:blipFill>
        <p:spPr>
          <a:xfrm>
            <a:off x="2309284" y="181988"/>
            <a:ext cx="2244839" cy="9069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55E20-0B26-B7ED-A983-EE07896DCC77}"/>
              </a:ext>
            </a:extLst>
          </p:cNvPr>
          <p:cNvSpPr>
            <a:spLocks noGrp="1"/>
          </p:cNvSpPr>
          <p:nvPr>
            <p:ph type="title"/>
          </p:nvPr>
        </p:nvSpPr>
        <p:spPr>
          <a:xfrm>
            <a:off x="431800" y="1267544"/>
            <a:ext cx="11328400" cy="649288"/>
          </a:xfrm>
        </p:spPr>
        <p:txBody>
          <a:bodyPr/>
          <a:lstStyle/>
          <a:p>
            <a:r>
              <a:rPr lang="en-GB" dirty="0"/>
              <a:t>Higher Degrees </a:t>
            </a:r>
          </a:p>
        </p:txBody>
      </p:sp>
      <p:sp>
        <p:nvSpPr>
          <p:cNvPr id="4" name="Content Placeholder 3">
            <a:extLst>
              <a:ext uri="{FF2B5EF4-FFF2-40B4-BE49-F238E27FC236}">
                <a16:creationId xmlns:a16="http://schemas.microsoft.com/office/drawing/2014/main" id="{B5F37A19-91F7-663A-2FE6-37FF63F5ED90}"/>
              </a:ext>
            </a:extLst>
          </p:cNvPr>
          <p:cNvSpPr>
            <a:spLocks noGrp="1"/>
          </p:cNvSpPr>
          <p:nvPr>
            <p:ph idx="1"/>
          </p:nvPr>
        </p:nvSpPr>
        <p:spPr>
          <a:xfrm>
            <a:off x="431800" y="2194520"/>
            <a:ext cx="11328400" cy="4114800"/>
          </a:xfrm>
        </p:spPr>
        <p:txBody>
          <a:bodyPr/>
          <a:lstStyle/>
          <a:p>
            <a:r>
              <a:rPr lang="en-GB" dirty="0"/>
              <a:t>MSc – Masters of Science, taught programme</a:t>
            </a:r>
          </a:p>
          <a:p>
            <a:r>
              <a:rPr lang="en-GB" dirty="0"/>
              <a:t>MREs – Masters of Research, independent research project, independent learning through mini courses/seminars </a:t>
            </a:r>
          </a:p>
          <a:p>
            <a:r>
              <a:rPr lang="en-GB" dirty="0"/>
              <a:t>MPhil – Master of Philosophy, independent research project, independent learning, preparation for a PhD</a:t>
            </a:r>
          </a:p>
          <a:p>
            <a:r>
              <a:rPr lang="en-GB" dirty="0"/>
              <a:t>PhD – Doctor of Philosophy, highest degree, independent research, independent learning novel contribution to knowledge</a:t>
            </a:r>
          </a:p>
          <a:p>
            <a:endParaRPr lang="en-GB" dirty="0"/>
          </a:p>
        </p:txBody>
      </p:sp>
      <p:sp>
        <p:nvSpPr>
          <p:cNvPr id="3" name="Slide Number Placeholder 2">
            <a:extLst>
              <a:ext uri="{FF2B5EF4-FFF2-40B4-BE49-F238E27FC236}">
                <a16:creationId xmlns:a16="http://schemas.microsoft.com/office/drawing/2014/main" id="{74B07E20-0685-1D4A-4471-15F926DD6E84}"/>
              </a:ext>
            </a:extLst>
          </p:cNvPr>
          <p:cNvSpPr>
            <a:spLocks noGrp="1"/>
          </p:cNvSpPr>
          <p:nvPr>
            <p:ph type="sldNum" sz="quarter" idx="12"/>
          </p:nvPr>
        </p:nvSpPr>
        <p:spPr/>
        <p:txBody>
          <a:bodyPr/>
          <a:lstStyle/>
          <a:p>
            <a:pPr>
              <a:defRPr/>
            </a:pPr>
            <a:fld id="{22EA1CF8-4641-48FE-8A3D-3EC8A571404A}" type="slidenum">
              <a:rPr lang="en-GB" altLang="en-US" smtClean="0"/>
              <a:pPr>
                <a:defRPr/>
              </a:pPr>
              <a:t>23</a:t>
            </a:fld>
            <a:endParaRPr lang="en-GB" altLang="en-US"/>
          </a:p>
        </p:txBody>
      </p:sp>
      <p:pic>
        <p:nvPicPr>
          <p:cNvPr id="6" name="Picture 5">
            <a:extLst>
              <a:ext uri="{FF2B5EF4-FFF2-40B4-BE49-F238E27FC236}">
                <a16:creationId xmlns:a16="http://schemas.microsoft.com/office/drawing/2014/main" id="{B2390B6F-F1F6-74E9-3982-08599419ED50}"/>
              </a:ext>
            </a:extLst>
          </p:cNvPr>
          <p:cNvPicPr>
            <a:picLocks noChangeAspect="1"/>
          </p:cNvPicPr>
          <p:nvPr/>
        </p:nvPicPr>
        <p:blipFill>
          <a:blip r:embed="rId2"/>
          <a:stretch>
            <a:fillRect/>
          </a:stretch>
        </p:blipFill>
        <p:spPr>
          <a:xfrm>
            <a:off x="7320136" y="116632"/>
            <a:ext cx="1392213" cy="1239857"/>
          </a:xfrm>
          <a:prstGeom prst="rect">
            <a:avLst/>
          </a:prstGeom>
        </p:spPr>
      </p:pic>
      <p:pic>
        <p:nvPicPr>
          <p:cNvPr id="7" name="Picture 6" descr="Review of CAHPR | Council for Allied Health Professions Research">
            <a:extLst>
              <a:ext uri="{FF2B5EF4-FFF2-40B4-BE49-F238E27FC236}">
                <a16:creationId xmlns:a16="http://schemas.microsoft.com/office/drawing/2014/main" id="{C8675E2C-9D0B-0C2B-8EF5-547DC0251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E43D67E-9DB5-DF5D-044C-A973D6D461A3}"/>
              </a:ext>
            </a:extLst>
          </p:cNvPr>
          <p:cNvPicPr>
            <a:picLocks noChangeAspect="1"/>
          </p:cNvPicPr>
          <p:nvPr/>
        </p:nvPicPr>
        <p:blipFill>
          <a:blip r:embed="rId4"/>
          <a:stretch>
            <a:fillRect/>
          </a:stretch>
        </p:blipFill>
        <p:spPr>
          <a:xfrm>
            <a:off x="2027446" y="199181"/>
            <a:ext cx="2244839" cy="906940"/>
          </a:xfrm>
          <a:prstGeom prst="rect">
            <a:avLst/>
          </a:prstGeom>
        </p:spPr>
      </p:pic>
    </p:spTree>
    <p:extLst>
      <p:ext uri="{BB962C8B-B14F-4D97-AF65-F5344CB8AC3E}">
        <p14:creationId xmlns:p14="http://schemas.microsoft.com/office/powerpoint/2010/main" val="751468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955A-2F8C-CE1A-DBF9-B0EDC5FAB81F}"/>
              </a:ext>
            </a:extLst>
          </p:cNvPr>
          <p:cNvSpPr>
            <a:spLocks noGrp="1"/>
          </p:cNvSpPr>
          <p:nvPr>
            <p:ph type="title"/>
          </p:nvPr>
        </p:nvSpPr>
        <p:spPr>
          <a:xfrm>
            <a:off x="551384" y="1359203"/>
            <a:ext cx="10514231" cy="1133693"/>
          </a:xfrm>
        </p:spPr>
        <p:txBody>
          <a:bodyPr>
            <a:normAutofit/>
          </a:bodyPr>
          <a:lstStyle/>
          <a:p>
            <a:r>
              <a:rPr lang="en-GB" sz="5100" dirty="0"/>
              <a:t>How do I take my first steps?</a:t>
            </a:r>
          </a:p>
        </p:txBody>
      </p:sp>
      <p:graphicFrame>
        <p:nvGraphicFramePr>
          <p:cNvPr id="5" name="Content Placeholder 2">
            <a:extLst>
              <a:ext uri="{FF2B5EF4-FFF2-40B4-BE49-F238E27FC236}">
                <a16:creationId xmlns:a16="http://schemas.microsoft.com/office/drawing/2014/main" id="{D65033E9-C3B9-3F65-AF7E-B07D62A90273}"/>
              </a:ext>
            </a:extLst>
          </p:cNvPr>
          <p:cNvGraphicFramePr>
            <a:graphicFrameLocks noGrp="1"/>
          </p:cNvGraphicFramePr>
          <p:nvPr>
            <p:ph idx="1"/>
            <p:extLst>
              <p:ext uri="{D42A27DB-BD31-4B8C-83A1-F6EECF244321}">
                <p14:modId xmlns:p14="http://schemas.microsoft.com/office/powerpoint/2010/main" val="1277011775"/>
              </p:ext>
            </p:extLst>
          </p:nvPr>
        </p:nvGraphicFramePr>
        <p:xfrm>
          <a:off x="838885" y="2318022"/>
          <a:ext cx="1051423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0D0A3F5E-4D7D-5C88-A151-ED133B1B987B}"/>
              </a:ext>
            </a:extLst>
          </p:cNvPr>
          <p:cNvPicPr>
            <a:picLocks noChangeAspect="1"/>
          </p:cNvPicPr>
          <p:nvPr/>
        </p:nvPicPr>
        <p:blipFill>
          <a:blip r:embed="rId7"/>
          <a:stretch>
            <a:fillRect/>
          </a:stretch>
        </p:blipFill>
        <p:spPr>
          <a:xfrm>
            <a:off x="7248128" y="119346"/>
            <a:ext cx="1392213" cy="1239857"/>
          </a:xfrm>
          <a:prstGeom prst="rect">
            <a:avLst/>
          </a:prstGeom>
        </p:spPr>
      </p:pic>
      <p:pic>
        <p:nvPicPr>
          <p:cNvPr id="6" name="Picture 5" descr="Review of CAHPR | Council for Allied Health Professions Research">
            <a:extLst>
              <a:ext uri="{FF2B5EF4-FFF2-40B4-BE49-F238E27FC236}">
                <a16:creationId xmlns:a16="http://schemas.microsoft.com/office/drawing/2014/main" id="{976F4C8A-645D-02CD-4B51-AD8E005BB5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8235603-8FEE-3883-F529-0DCE882BA628}"/>
              </a:ext>
            </a:extLst>
          </p:cNvPr>
          <p:cNvPicPr>
            <a:picLocks noChangeAspect="1"/>
          </p:cNvPicPr>
          <p:nvPr/>
        </p:nvPicPr>
        <p:blipFill>
          <a:blip r:embed="rId9"/>
          <a:stretch>
            <a:fillRect/>
          </a:stretch>
        </p:blipFill>
        <p:spPr>
          <a:xfrm>
            <a:off x="2063552" y="242731"/>
            <a:ext cx="2244839" cy="906940"/>
          </a:xfrm>
          <a:prstGeom prst="rect">
            <a:avLst/>
          </a:prstGeom>
        </p:spPr>
      </p:pic>
    </p:spTree>
    <p:extLst>
      <p:ext uri="{BB962C8B-B14F-4D97-AF65-F5344CB8AC3E}">
        <p14:creationId xmlns:p14="http://schemas.microsoft.com/office/powerpoint/2010/main" val="1021104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360" y="932362"/>
            <a:ext cx="11328400" cy="1078961"/>
          </a:xfrm>
          <a:prstGeom prst="rect">
            <a:avLst/>
          </a:prstGeom>
        </p:spPr>
        <p:txBody>
          <a:bodyPr vert="horz" wrap="square" lIns="0" tIns="535126" rIns="0" bIns="0" numCol="1" rtlCol="0" anchor="t" anchorCtr="0" compatLnSpc="1">
            <a:prstTxWarp prst="textNoShape">
              <a:avLst/>
            </a:prstTxWarp>
            <a:spAutoFit/>
          </a:bodyPr>
          <a:lstStyle/>
          <a:p>
            <a:pPr marL="461645">
              <a:spcBef>
                <a:spcPts val="105"/>
              </a:spcBef>
            </a:pPr>
            <a:r>
              <a:rPr dirty="0"/>
              <a:t>Routes</a:t>
            </a:r>
            <a:r>
              <a:rPr spc="-65" dirty="0"/>
              <a:t> </a:t>
            </a:r>
            <a:r>
              <a:rPr dirty="0"/>
              <a:t>to</a:t>
            </a:r>
            <a:r>
              <a:rPr spc="-40" dirty="0"/>
              <a:t> </a:t>
            </a:r>
            <a:r>
              <a:rPr dirty="0"/>
              <a:t>becoming</a:t>
            </a:r>
            <a:r>
              <a:rPr spc="-70" dirty="0"/>
              <a:t> </a:t>
            </a:r>
            <a:r>
              <a:rPr dirty="0"/>
              <a:t>a</a:t>
            </a:r>
            <a:r>
              <a:rPr spc="-45" dirty="0"/>
              <a:t> </a:t>
            </a:r>
            <a:r>
              <a:rPr dirty="0"/>
              <a:t>clinical</a:t>
            </a:r>
            <a:r>
              <a:rPr spc="-50" dirty="0"/>
              <a:t> </a:t>
            </a:r>
            <a:r>
              <a:rPr spc="-10" dirty="0"/>
              <a:t>academic</a:t>
            </a:r>
          </a:p>
        </p:txBody>
      </p:sp>
      <p:sp>
        <p:nvSpPr>
          <p:cNvPr id="3" name="object 3"/>
          <p:cNvSpPr txBox="1"/>
          <p:nvPr/>
        </p:nvSpPr>
        <p:spPr>
          <a:xfrm>
            <a:off x="623392" y="2192055"/>
            <a:ext cx="8913190" cy="1803058"/>
          </a:xfrm>
          <a:prstGeom prst="rect">
            <a:avLst/>
          </a:prstGeom>
        </p:spPr>
        <p:txBody>
          <a:bodyPr vert="horz" wrap="square" lIns="0" tIns="12700" rIns="0" bIns="0" rtlCol="0">
            <a:spAutoFit/>
          </a:bodyPr>
          <a:lstStyle/>
          <a:p>
            <a:pPr marL="184785" indent="-172720">
              <a:lnSpc>
                <a:spcPts val="2850"/>
              </a:lnSpc>
              <a:spcBef>
                <a:spcPts val="100"/>
              </a:spcBef>
              <a:buFont typeface="Arial"/>
              <a:buChar char="•"/>
              <a:tabLst>
                <a:tab pos="185420" algn="l"/>
              </a:tabLst>
            </a:pPr>
            <a:r>
              <a:rPr sz="2800" dirty="0">
                <a:solidFill>
                  <a:srgbClr val="001F5F"/>
                </a:solidFill>
                <a:latin typeface="Calibri"/>
                <a:cs typeface="Calibri"/>
              </a:rPr>
              <a:t>National</a:t>
            </a:r>
            <a:r>
              <a:rPr sz="2800" spc="-75" dirty="0">
                <a:solidFill>
                  <a:srgbClr val="001F5F"/>
                </a:solidFill>
                <a:latin typeface="Calibri"/>
                <a:cs typeface="Calibri"/>
              </a:rPr>
              <a:t> </a:t>
            </a:r>
            <a:r>
              <a:rPr sz="2800" dirty="0">
                <a:solidFill>
                  <a:srgbClr val="001F5F"/>
                </a:solidFill>
                <a:latin typeface="Calibri"/>
                <a:cs typeface="Calibri"/>
              </a:rPr>
              <a:t>Institute</a:t>
            </a:r>
            <a:r>
              <a:rPr sz="2800" spc="-65" dirty="0">
                <a:solidFill>
                  <a:srgbClr val="001F5F"/>
                </a:solidFill>
                <a:latin typeface="Calibri"/>
                <a:cs typeface="Calibri"/>
              </a:rPr>
              <a:t> </a:t>
            </a:r>
            <a:r>
              <a:rPr sz="2800" dirty="0">
                <a:solidFill>
                  <a:srgbClr val="001F5F"/>
                </a:solidFill>
                <a:latin typeface="Calibri"/>
                <a:cs typeface="Calibri"/>
              </a:rPr>
              <a:t>for</a:t>
            </a:r>
            <a:r>
              <a:rPr sz="2800" spc="-60" dirty="0">
                <a:solidFill>
                  <a:srgbClr val="001F5F"/>
                </a:solidFill>
                <a:latin typeface="Calibri"/>
                <a:cs typeface="Calibri"/>
              </a:rPr>
              <a:t> </a:t>
            </a:r>
            <a:r>
              <a:rPr sz="2800" dirty="0">
                <a:solidFill>
                  <a:srgbClr val="001F5F"/>
                </a:solidFill>
                <a:latin typeface="Calibri"/>
                <a:cs typeface="Calibri"/>
              </a:rPr>
              <a:t>Health</a:t>
            </a:r>
            <a:r>
              <a:rPr sz="2800" spc="-55" dirty="0">
                <a:solidFill>
                  <a:srgbClr val="001F5F"/>
                </a:solidFill>
                <a:latin typeface="Calibri"/>
                <a:cs typeface="Calibri"/>
              </a:rPr>
              <a:t> </a:t>
            </a:r>
            <a:r>
              <a:rPr sz="2800" dirty="0">
                <a:solidFill>
                  <a:srgbClr val="001F5F"/>
                </a:solidFill>
                <a:latin typeface="Calibri"/>
                <a:cs typeface="Calibri"/>
              </a:rPr>
              <a:t>Research</a:t>
            </a:r>
            <a:r>
              <a:rPr sz="2800" spc="-65" dirty="0">
                <a:solidFill>
                  <a:srgbClr val="001F5F"/>
                </a:solidFill>
                <a:latin typeface="Calibri"/>
                <a:cs typeface="Calibri"/>
              </a:rPr>
              <a:t> </a:t>
            </a:r>
            <a:r>
              <a:rPr sz="2800" spc="-10" dirty="0">
                <a:solidFill>
                  <a:srgbClr val="001F5F"/>
                </a:solidFill>
                <a:latin typeface="Calibri"/>
                <a:cs typeface="Calibri"/>
              </a:rPr>
              <a:t>pathway</a:t>
            </a:r>
            <a:endParaRPr sz="2800" dirty="0">
              <a:latin typeface="Calibri"/>
              <a:cs typeface="Calibri"/>
            </a:endParaRPr>
          </a:p>
          <a:p>
            <a:pPr marL="184785">
              <a:lnSpc>
                <a:spcPts val="1410"/>
              </a:lnSpc>
            </a:pPr>
            <a:r>
              <a:rPr sz="1400" u="sng" spc="-20" dirty="0">
                <a:solidFill>
                  <a:srgbClr val="0462C1"/>
                </a:solidFill>
                <a:uFill>
                  <a:solidFill>
                    <a:srgbClr val="0462C1"/>
                  </a:solidFill>
                </a:uFill>
                <a:latin typeface="Calibri"/>
                <a:cs typeface="Calibri"/>
                <a:hlinkClick r:id="rId3"/>
              </a:rPr>
              <a:t>https://www.nihr.ac.uk/explore-</a:t>
            </a:r>
            <a:r>
              <a:rPr sz="1400" u="sng" spc="-10" dirty="0">
                <a:solidFill>
                  <a:srgbClr val="0462C1"/>
                </a:solidFill>
                <a:uFill>
                  <a:solidFill>
                    <a:srgbClr val="0462C1"/>
                  </a:solidFill>
                </a:uFill>
                <a:latin typeface="Calibri"/>
                <a:cs typeface="Calibri"/>
                <a:hlinkClick r:id="rId3"/>
              </a:rPr>
              <a:t>nihr/academy-programmes/hee-nihr-</a:t>
            </a:r>
            <a:r>
              <a:rPr sz="1400" u="sng" spc="-20" dirty="0">
                <a:solidFill>
                  <a:srgbClr val="0462C1"/>
                </a:solidFill>
                <a:uFill>
                  <a:solidFill>
                    <a:srgbClr val="0462C1"/>
                  </a:solidFill>
                </a:uFill>
                <a:latin typeface="Calibri"/>
                <a:cs typeface="Calibri"/>
                <a:hlinkClick r:id="rId3"/>
              </a:rPr>
              <a:t>integrated-</a:t>
            </a:r>
            <a:r>
              <a:rPr sz="1400" u="sng" spc="-10" dirty="0">
                <a:solidFill>
                  <a:srgbClr val="0462C1"/>
                </a:solidFill>
                <a:uFill>
                  <a:solidFill>
                    <a:srgbClr val="0462C1"/>
                  </a:solidFill>
                </a:uFill>
                <a:latin typeface="Calibri"/>
                <a:cs typeface="Calibri"/>
                <a:hlinkClick r:id="rId3"/>
              </a:rPr>
              <a:t>clinical-academic-programme.htm</a:t>
            </a:r>
            <a:endParaRPr sz="1400" dirty="0">
              <a:latin typeface="Calibri"/>
              <a:cs typeface="Calibri"/>
            </a:endParaRPr>
          </a:p>
          <a:p>
            <a:pPr>
              <a:spcBef>
                <a:spcPts val="25"/>
              </a:spcBef>
            </a:pPr>
            <a:endParaRPr sz="1200" dirty="0">
              <a:latin typeface="Calibri"/>
              <a:cs typeface="Calibri"/>
            </a:endParaRPr>
          </a:p>
          <a:p>
            <a:pPr marL="184785" indent="-172720">
              <a:spcBef>
                <a:spcPts val="5"/>
              </a:spcBef>
              <a:buFont typeface="Arial"/>
              <a:buChar char="•"/>
              <a:tabLst>
                <a:tab pos="185420" algn="l"/>
              </a:tabLst>
            </a:pPr>
            <a:r>
              <a:rPr sz="2800" dirty="0">
                <a:solidFill>
                  <a:srgbClr val="001F5F"/>
                </a:solidFill>
                <a:latin typeface="Calibri"/>
                <a:cs typeface="Calibri"/>
              </a:rPr>
              <a:t>Fellowships</a:t>
            </a:r>
            <a:r>
              <a:rPr sz="2800" spc="-60" dirty="0">
                <a:solidFill>
                  <a:srgbClr val="001F5F"/>
                </a:solidFill>
                <a:latin typeface="Calibri"/>
                <a:cs typeface="Calibri"/>
              </a:rPr>
              <a:t> </a:t>
            </a:r>
            <a:r>
              <a:rPr sz="2800" dirty="0">
                <a:solidFill>
                  <a:srgbClr val="001F5F"/>
                </a:solidFill>
                <a:latin typeface="Calibri"/>
                <a:cs typeface="Calibri"/>
              </a:rPr>
              <a:t>developed</a:t>
            </a:r>
            <a:r>
              <a:rPr sz="2800" spc="-40" dirty="0">
                <a:solidFill>
                  <a:srgbClr val="001F5F"/>
                </a:solidFill>
                <a:latin typeface="Calibri"/>
                <a:cs typeface="Calibri"/>
              </a:rPr>
              <a:t> </a:t>
            </a:r>
            <a:r>
              <a:rPr sz="2800" dirty="0">
                <a:solidFill>
                  <a:srgbClr val="001F5F"/>
                </a:solidFill>
                <a:latin typeface="Calibri"/>
                <a:cs typeface="Calibri"/>
              </a:rPr>
              <a:t>with</a:t>
            </a:r>
            <a:r>
              <a:rPr sz="2800" spc="-40" dirty="0">
                <a:solidFill>
                  <a:srgbClr val="001F5F"/>
                </a:solidFill>
                <a:latin typeface="Calibri"/>
                <a:cs typeface="Calibri"/>
              </a:rPr>
              <a:t> </a:t>
            </a:r>
            <a:r>
              <a:rPr sz="2800" dirty="0">
                <a:solidFill>
                  <a:srgbClr val="001F5F"/>
                </a:solidFill>
                <a:latin typeface="Calibri"/>
                <a:cs typeface="Calibri"/>
              </a:rPr>
              <a:t>NHS</a:t>
            </a:r>
            <a:r>
              <a:rPr sz="2800" spc="-55" dirty="0">
                <a:solidFill>
                  <a:srgbClr val="001F5F"/>
                </a:solidFill>
                <a:latin typeface="Calibri"/>
                <a:cs typeface="Calibri"/>
              </a:rPr>
              <a:t> </a:t>
            </a:r>
            <a:r>
              <a:rPr sz="2800" spc="-10" dirty="0">
                <a:solidFill>
                  <a:srgbClr val="001F5F"/>
                </a:solidFill>
                <a:latin typeface="Calibri"/>
                <a:cs typeface="Calibri"/>
              </a:rPr>
              <a:t>Trusts</a:t>
            </a:r>
            <a:endParaRPr sz="2800" dirty="0">
              <a:latin typeface="Calibri"/>
              <a:cs typeface="Calibri"/>
            </a:endParaRPr>
          </a:p>
          <a:p>
            <a:pPr marL="184785" indent="-172720">
              <a:spcBef>
                <a:spcPts val="1510"/>
              </a:spcBef>
              <a:buFont typeface="Arial"/>
              <a:buChar char="•"/>
              <a:tabLst>
                <a:tab pos="185420" algn="l"/>
              </a:tabLst>
            </a:pPr>
            <a:r>
              <a:rPr sz="2800" dirty="0">
                <a:solidFill>
                  <a:srgbClr val="001F5F"/>
                </a:solidFill>
                <a:latin typeface="Calibri"/>
                <a:cs typeface="Calibri"/>
              </a:rPr>
              <a:t>Awards</a:t>
            </a:r>
            <a:r>
              <a:rPr sz="2800" spc="-70" dirty="0">
                <a:solidFill>
                  <a:srgbClr val="001F5F"/>
                </a:solidFill>
                <a:latin typeface="Calibri"/>
                <a:cs typeface="Calibri"/>
              </a:rPr>
              <a:t> </a:t>
            </a:r>
            <a:r>
              <a:rPr sz="2800" dirty="0">
                <a:solidFill>
                  <a:srgbClr val="001F5F"/>
                </a:solidFill>
                <a:latin typeface="Calibri"/>
                <a:cs typeface="Calibri"/>
              </a:rPr>
              <a:t>from</a:t>
            </a:r>
            <a:r>
              <a:rPr sz="2800" spc="-45" dirty="0">
                <a:solidFill>
                  <a:srgbClr val="001F5F"/>
                </a:solidFill>
                <a:latin typeface="Calibri"/>
                <a:cs typeface="Calibri"/>
              </a:rPr>
              <a:t> </a:t>
            </a:r>
            <a:r>
              <a:rPr sz="2800" dirty="0">
                <a:solidFill>
                  <a:srgbClr val="001F5F"/>
                </a:solidFill>
                <a:latin typeface="Calibri"/>
                <a:cs typeface="Calibri"/>
              </a:rPr>
              <a:t>charities</a:t>
            </a:r>
            <a:r>
              <a:rPr sz="2800" spc="-50" dirty="0">
                <a:solidFill>
                  <a:srgbClr val="001F5F"/>
                </a:solidFill>
                <a:latin typeface="Calibri"/>
                <a:cs typeface="Calibri"/>
              </a:rPr>
              <a:t> </a:t>
            </a:r>
            <a:r>
              <a:rPr sz="2800" dirty="0">
                <a:solidFill>
                  <a:srgbClr val="001F5F"/>
                </a:solidFill>
                <a:latin typeface="Calibri"/>
                <a:cs typeface="Calibri"/>
              </a:rPr>
              <a:t>eg.</a:t>
            </a:r>
            <a:r>
              <a:rPr sz="2800" spc="-40" dirty="0">
                <a:solidFill>
                  <a:srgbClr val="001F5F"/>
                </a:solidFill>
                <a:latin typeface="Calibri"/>
                <a:cs typeface="Calibri"/>
              </a:rPr>
              <a:t> </a:t>
            </a:r>
            <a:r>
              <a:rPr sz="2800" dirty="0">
                <a:solidFill>
                  <a:srgbClr val="001F5F"/>
                </a:solidFill>
                <a:latin typeface="Calibri"/>
                <a:cs typeface="Calibri"/>
              </a:rPr>
              <a:t>Arthritis</a:t>
            </a:r>
            <a:r>
              <a:rPr sz="2800" spc="-60" dirty="0">
                <a:solidFill>
                  <a:srgbClr val="001F5F"/>
                </a:solidFill>
                <a:latin typeface="Calibri"/>
                <a:cs typeface="Calibri"/>
              </a:rPr>
              <a:t> </a:t>
            </a:r>
            <a:r>
              <a:rPr sz="2800" dirty="0">
                <a:solidFill>
                  <a:srgbClr val="001F5F"/>
                </a:solidFill>
                <a:latin typeface="Calibri"/>
                <a:cs typeface="Calibri"/>
              </a:rPr>
              <a:t>Research</a:t>
            </a:r>
            <a:r>
              <a:rPr sz="2800" spc="-55" dirty="0">
                <a:solidFill>
                  <a:srgbClr val="001F5F"/>
                </a:solidFill>
                <a:latin typeface="Calibri"/>
                <a:cs typeface="Calibri"/>
              </a:rPr>
              <a:t> </a:t>
            </a:r>
            <a:r>
              <a:rPr sz="2800" spc="-25" dirty="0">
                <a:solidFill>
                  <a:srgbClr val="001F5F"/>
                </a:solidFill>
                <a:latin typeface="Calibri"/>
                <a:cs typeface="Calibri"/>
              </a:rPr>
              <a:t>UK</a:t>
            </a:r>
            <a:endParaRPr sz="2800" dirty="0">
              <a:latin typeface="Calibri"/>
              <a:cs typeface="Calibri"/>
            </a:endParaRPr>
          </a:p>
        </p:txBody>
      </p:sp>
      <p:grpSp>
        <p:nvGrpSpPr>
          <p:cNvPr id="4" name="object 4"/>
          <p:cNvGrpSpPr/>
          <p:nvPr/>
        </p:nvGrpSpPr>
        <p:grpSpPr>
          <a:xfrm>
            <a:off x="2442973" y="4198620"/>
            <a:ext cx="7675245" cy="1874520"/>
            <a:chOff x="918972" y="4198620"/>
            <a:chExt cx="7675245" cy="1874520"/>
          </a:xfrm>
        </p:grpSpPr>
        <p:pic>
          <p:nvPicPr>
            <p:cNvPr id="5" name="object 5"/>
            <p:cNvPicPr/>
            <p:nvPr/>
          </p:nvPicPr>
          <p:blipFill>
            <a:blip r:embed="rId4" cstate="print"/>
            <a:stretch>
              <a:fillRect/>
            </a:stretch>
          </p:blipFill>
          <p:spPr>
            <a:xfrm>
              <a:off x="952554" y="4198620"/>
              <a:ext cx="3585583" cy="769484"/>
            </a:xfrm>
            <a:prstGeom prst="rect">
              <a:avLst/>
            </a:prstGeom>
          </p:spPr>
        </p:pic>
        <p:pic>
          <p:nvPicPr>
            <p:cNvPr id="6" name="object 6"/>
            <p:cNvPicPr/>
            <p:nvPr/>
          </p:nvPicPr>
          <p:blipFill>
            <a:blip r:embed="rId5" cstate="print"/>
            <a:stretch>
              <a:fillRect/>
            </a:stretch>
          </p:blipFill>
          <p:spPr>
            <a:xfrm>
              <a:off x="918972" y="4963668"/>
              <a:ext cx="7674864" cy="1109472"/>
            </a:xfrm>
            <a:prstGeom prst="rect">
              <a:avLst/>
            </a:prstGeom>
          </p:spPr>
        </p:pic>
      </p:grpSp>
      <p:pic>
        <p:nvPicPr>
          <p:cNvPr id="7" name="Picture 2" descr="Review of CAHPR | Council for Allied Health Professions Research">
            <a:extLst>
              <a:ext uri="{FF2B5EF4-FFF2-40B4-BE49-F238E27FC236}">
                <a16:creationId xmlns:a16="http://schemas.microsoft.com/office/drawing/2014/main" id="{A5CF7D53-DEAC-08EB-1D49-811EF22C58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2D277B5-EA8A-1545-A19C-4E353A30CF07}"/>
              </a:ext>
            </a:extLst>
          </p:cNvPr>
          <p:cNvPicPr>
            <a:picLocks noChangeAspect="1"/>
          </p:cNvPicPr>
          <p:nvPr/>
        </p:nvPicPr>
        <p:blipFill>
          <a:blip r:embed="rId7"/>
          <a:stretch>
            <a:fillRect/>
          </a:stretch>
        </p:blipFill>
        <p:spPr>
          <a:xfrm>
            <a:off x="7176120" y="54592"/>
            <a:ext cx="1392213" cy="1239857"/>
          </a:xfrm>
          <a:prstGeom prst="rect">
            <a:avLst/>
          </a:prstGeom>
        </p:spPr>
      </p:pic>
      <p:pic>
        <p:nvPicPr>
          <p:cNvPr id="10" name="Picture 9">
            <a:extLst>
              <a:ext uri="{FF2B5EF4-FFF2-40B4-BE49-F238E27FC236}">
                <a16:creationId xmlns:a16="http://schemas.microsoft.com/office/drawing/2014/main" id="{BCEDB562-B484-1AED-DF95-EDC9C3086C1A}"/>
              </a:ext>
            </a:extLst>
          </p:cNvPr>
          <p:cNvPicPr>
            <a:picLocks noChangeAspect="1"/>
          </p:cNvPicPr>
          <p:nvPr/>
        </p:nvPicPr>
        <p:blipFill>
          <a:blip r:embed="rId8"/>
          <a:stretch>
            <a:fillRect/>
          </a:stretch>
        </p:blipFill>
        <p:spPr>
          <a:xfrm>
            <a:off x="2204986" y="183547"/>
            <a:ext cx="2244839" cy="9069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8E21-7603-ECE3-82FE-DBE98D7AEAE3}"/>
              </a:ext>
            </a:extLst>
          </p:cNvPr>
          <p:cNvSpPr>
            <a:spLocks noGrp="1"/>
          </p:cNvSpPr>
          <p:nvPr>
            <p:ph type="title"/>
          </p:nvPr>
        </p:nvSpPr>
        <p:spPr>
          <a:xfrm>
            <a:off x="431800" y="1556792"/>
            <a:ext cx="11328400" cy="649288"/>
          </a:xfrm>
        </p:spPr>
        <p:txBody>
          <a:bodyPr/>
          <a:lstStyle/>
          <a:p>
            <a:r>
              <a:rPr lang="en-GB" dirty="0"/>
              <a:t>NIHR Internship Becoming a Midwife Researcher</a:t>
            </a:r>
          </a:p>
        </p:txBody>
      </p:sp>
      <p:pic>
        <p:nvPicPr>
          <p:cNvPr id="5" name="Online Media 4" title="Being a midwife and a researcher: Yana's story">
            <a:hlinkClick r:id="" action="ppaction://media"/>
            <a:extLst>
              <a:ext uri="{FF2B5EF4-FFF2-40B4-BE49-F238E27FC236}">
                <a16:creationId xmlns:a16="http://schemas.microsoft.com/office/drawing/2014/main" id="{0776B15B-4FE1-BB12-82E0-87427D7F8906}"/>
              </a:ext>
            </a:extLst>
          </p:cNvPr>
          <p:cNvPicPr>
            <a:picLocks noGrp="1" noRot="1" noChangeAspect="1"/>
          </p:cNvPicPr>
          <p:nvPr>
            <p:ph idx="1"/>
            <a:videoFile r:link="rId1"/>
          </p:nvPr>
        </p:nvPicPr>
        <p:blipFill>
          <a:blip r:embed="rId3"/>
          <a:stretch>
            <a:fillRect/>
          </a:stretch>
        </p:blipFill>
        <p:spPr>
          <a:xfrm>
            <a:off x="2454275" y="2348880"/>
            <a:ext cx="7283450" cy="4114800"/>
          </a:xfrm>
          <a:prstGeom prst="rect">
            <a:avLst/>
          </a:prstGeom>
        </p:spPr>
      </p:pic>
      <p:sp>
        <p:nvSpPr>
          <p:cNvPr id="4" name="Slide Number Placeholder 3">
            <a:extLst>
              <a:ext uri="{FF2B5EF4-FFF2-40B4-BE49-F238E27FC236}">
                <a16:creationId xmlns:a16="http://schemas.microsoft.com/office/drawing/2014/main" id="{0412EA95-FD07-4553-4AA1-16E9B5BCC9ED}"/>
              </a:ext>
            </a:extLst>
          </p:cNvPr>
          <p:cNvSpPr>
            <a:spLocks noGrp="1"/>
          </p:cNvSpPr>
          <p:nvPr>
            <p:ph type="sldNum" sz="quarter" idx="12"/>
          </p:nvPr>
        </p:nvSpPr>
        <p:spPr/>
        <p:txBody>
          <a:bodyPr/>
          <a:lstStyle/>
          <a:p>
            <a:pPr>
              <a:defRPr/>
            </a:pPr>
            <a:fld id="{C4FD1F12-F88F-4DC1-A308-E0A0DAE91B15}" type="slidenum">
              <a:rPr lang="en-GB" altLang="en-US" smtClean="0"/>
              <a:pPr>
                <a:defRPr/>
              </a:pPr>
              <a:t>26</a:t>
            </a:fld>
            <a:endParaRPr lang="en-GB" altLang="en-US"/>
          </a:p>
        </p:txBody>
      </p:sp>
      <p:pic>
        <p:nvPicPr>
          <p:cNvPr id="6" name="Picture 5">
            <a:extLst>
              <a:ext uri="{FF2B5EF4-FFF2-40B4-BE49-F238E27FC236}">
                <a16:creationId xmlns:a16="http://schemas.microsoft.com/office/drawing/2014/main" id="{62DDF9BB-D3E3-38EA-1358-03B3D34A853F}"/>
              </a:ext>
            </a:extLst>
          </p:cNvPr>
          <p:cNvPicPr>
            <a:picLocks noChangeAspect="1"/>
          </p:cNvPicPr>
          <p:nvPr/>
        </p:nvPicPr>
        <p:blipFill>
          <a:blip r:embed="rId4"/>
          <a:stretch>
            <a:fillRect/>
          </a:stretch>
        </p:blipFill>
        <p:spPr>
          <a:xfrm>
            <a:off x="7032104" y="174135"/>
            <a:ext cx="1392213" cy="1239857"/>
          </a:xfrm>
          <a:prstGeom prst="rect">
            <a:avLst/>
          </a:prstGeom>
        </p:spPr>
      </p:pic>
      <p:pic>
        <p:nvPicPr>
          <p:cNvPr id="7" name="Picture 6" descr="Review of CAHPR | Council for Allied Health Professions Research">
            <a:extLst>
              <a:ext uri="{FF2B5EF4-FFF2-40B4-BE49-F238E27FC236}">
                <a16:creationId xmlns:a16="http://schemas.microsoft.com/office/drawing/2014/main" id="{2F1CA9E8-EB25-1160-3C71-1E1866DA3B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3D302C5-E800-4878-11E3-9329A9559F15}"/>
              </a:ext>
            </a:extLst>
          </p:cNvPr>
          <p:cNvPicPr>
            <a:picLocks noChangeAspect="1"/>
          </p:cNvPicPr>
          <p:nvPr/>
        </p:nvPicPr>
        <p:blipFill>
          <a:blip r:embed="rId6"/>
          <a:stretch>
            <a:fillRect/>
          </a:stretch>
        </p:blipFill>
        <p:spPr>
          <a:xfrm>
            <a:off x="1931684" y="153391"/>
            <a:ext cx="2244839" cy="906940"/>
          </a:xfrm>
          <a:prstGeom prst="rect">
            <a:avLst/>
          </a:prstGeom>
        </p:spPr>
      </p:pic>
    </p:spTree>
    <p:extLst>
      <p:ext uri="{BB962C8B-B14F-4D97-AF65-F5344CB8AC3E}">
        <p14:creationId xmlns:p14="http://schemas.microsoft.com/office/powerpoint/2010/main" val="412422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007B-DD44-AB34-B3F8-F2D718C1D9F6}"/>
              </a:ext>
            </a:extLst>
          </p:cNvPr>
          <p:cNvSpPr>
            <a:spLocks noGrp="1"/>
          </p:cNvSpPr>
          <p:nvPr>
            <p:ph type="title"/>
          </p:nvPr>
        </p:nvSpPr>
        <p:spPr>
          <a:xfrm>
            <a:off x="47328" y="1306525"/>
            <a:ext cx="11789747" cy="605409"/>
          </a:xfrm>
        </p:spPr>
        <p:txBody>
          <a:bodyPr>
            <a:normAutofit fontScale="90000"/>
          </a:bodyPr>
          <a:lstStyle/>
          <a:p>
            <a:pPr algn="ctr"/>
            <a:r>
              <a:rPr lang="en-GB" sz="3600" b="1" dirty="0"/>
              <a:t>How do I take my first steps – Health Professions</a:t>
            </a:r>
          </a:p>
        </p:txBody>
      </p:sp>
      <p:sp>
        <p:nvSpPr>
          <p:cNvPr id="7" name="TextBox 6">
            <a:extLst>
              <a:ext uri="{FF2B5EF4-FFF2-40B4-BE49-F238E27FC236}">
                <a16:creationId xmlns:a16="http://schemas.microsoft.com/office/drawing/2014/main" id="{3EBD9D96-449E-A400-C1C9-6CF9BE3E2E14}"/>
              </a:ext>
            </a:extLst>
          </p:cNvPr>
          <p:cNvSpPr txBox="1"/>
          <p:nvPr/>
        </p:nvSpPr>
        <p:spPr>
          <a:xfrm>
            <a:off x="263352" y="1911934"/>
            <a:ext cx="6096000" cy="4955203"/>
          </a:xfrm>
          <a:prstGeom prst="rect">
            <a:avLst/>
          </a:prstGeom>
          <a:noFill/>
        </p:spPr>
        <p:txBody>
          <a:bodyPr wrap="square">
            <a:spAutoFit/>
          </a:bodyPr>
          <a:lstStyle/>
          <a:p>
            <a:pPr algn="ctr"/>
            <a:r>
              <a:rPr lang="en-GB" sz="2800" b="1" dirty="0">
                <a:solidFill>
                  <a:schemeClr val="tx1"/>
                </a:solidFill>
              </a:rPr>
              <a:t>Clinical Academic</a:t>
            </a:r>
          </a:p>
          <a:p>
            <a:r>
              <a:rPr lang="en-US" sz="2400" dirty="0">
                <a:solidFill>
                  <a:schemeClr val="tx1"/>
                </a:solidFill>
              </a:rPr>
              <a:t>The Integrated Clinical Academic (ICA) </a:t>
            </a:r>
            <a:r>
              <a:rPr lang="en-US" sz="2400" dirty="0" err="1">
                <a:solidFill>
                  <a:schemeClr val="tx1"/>
                </a:solidFill>
              </a:rPr>
              <a:t>Programme</a:t>
            </a:r>
            <a:r>
              <a:rPr lang="en-US" sz="2400" dirty="0">
                <a:solidFill>
                  <a:schemeClr val="tx1"/>
                </a:solidFill>
              </a:rPr>
              <a:t> comprises 4 schemes  -different stages of research career:</a:t>
            </a:r>
          </a:p>
          <a:p>
            <a:pPr marL="342900" indent="-342900">
              <a:buFont typeface="Arial" panose="020B0604020202020204" pitchFamily="34" charset="0"/>
              <a:buChar char="•"/>
            </a:pPr>
            <a:r>
              <a:rPr lang="en-US" sz="2400" dirty="0">
                <a:solidFill>
                  <a:schemeClr val="tx1"/>
                </a:solidFill>
              </a:rPr>
              <a:t>Internship Scheme</a:t>
            </a:r>
          </a:p>
          <a:p>
            <a:pPr marL="342900" indent="-342900">
              <a:buFont typeface="Arial" panose="020B0604020202020204" pitchFamily="34" charset="0"/>
              <a:buChar char="•"/>
            </a:pPr>
            <a:r>
              <a:rPr lang="en-US" sz="2400" dirty="0">
                <a:solidFill>
                  <a:schemeClr val="tx1"/>
                </a:solidFill>
              </a:rPr>
              <a:t>Pre-doctoral Clinical and Practitioner Academic Fellowship (</a:t>
            </a:r>
            <a:r>
              <a:rPr lang="en-US" sz="2400" dirty="0" err="1">
                <a:solidFill>
                  <a:schemeClr val="tx1"/>
                </a:solidFill>
              </a:rPr>
              <a:t>PCAF</a:t>
            </a:r>
            <a:r>
              <a:rPr lang="en-US" sz="2400" dirty="0">
                <a:solidFill>
                  <a:schemeClr val="tx1"/>
                </a:solidFill>
              </a:rPr>
              <a:t>) Scheme</a:t>
            </a:r>
          </a:p>
          <a:p>
            <a:pPr marL="342900" indent="-342900">
              <a:buFont typeface="Arial" panose="020B0604020202020204" pitchFamily="34" charset="0"/>
              <a:buChar char="•"/>
            </a:pPr>
            <a:r>
              <a:rPr lang="en-US" sz="2400" dirty="0">
                <a:solidFill>
                  <a:schemeClr val="tx1"/>
                </a:solidFill>
              </a:rPr>
              <a:t>Doctoral Clinical and Practitioner Academic Fellowship (</a:t>
            </a:r>
            <a:r>
              <a:rPr lang="en-US" sz="2400" dirty="0" err="1">
                <a:solidFill>
                  <a:schemeClr val="tx1"/>
                </a:solidFill>
              </a:rPr>
              <a:t>DCAF</a:t>
            </a:r>
            <a:r>
              <a:rPr lang="en-US" sz="2400" dirty="0">
                <a:solidFill>
                  <a:schemeClr val="tx1"/>
                </a:solidFill>
              </a:rPr>
              <a:t>) Scheme</a:t>
            </a:r>
          </a:p>
          <a:p>
            <a:pPr marL="342900" indent="-342900">
              <a:buFont typeface="Arial" panose="020B0604020202020204" pitchFamily="34" charset="0"/>
              <a:buChar char="•"/>
            </a:pPr>
            <a:r>
              <a:rPr lang="en-US" sz="2400" dirty="0">
                <a:solidFill>
                  <a:schemeClr val="tx1"/>
                </a:solidFill>
              </a:rPr>
              <a:t>Advanced Clinical and Practitioner Academic Fellowship (</a:t>
            </a:r>
            <a:r>
              <a:rPr lang="en-US" sz="2400" dirty="0" err="1">
                <a:solidFill>
                  <a:schemeClr val="tx1"/>
                </a:solidFill>
              </a:rPr>
              <a:t>ACAF</a:t>
            </a:r>
            <a:r>
              <a:rPr lang="en-US" sz="2400" dirty="0">
                <a:solidFill>
                  <a:schemeClr val="tx1"/>
                </a:solidFill>
              </a:rPr>
              <a:t>) Scheme</a:t>
            </a:r>
            <a:endParaRPr lang="en-US" sz="2400" dirty="0">
              <a:solidFill>
                <a:schemeClr val="tx1"/>
              </a:solidFill>
              <a:hlinkClick r:id="rId3">
                <a:extLst>
                  <a:ext uri="{A12FA001-AC4F-418D-AE19-62706E023703}">
                    <ahyp:hlinkClr xmlns:ahyp="http://schemas.microsoft.com/office/drawing/2018/hyperlinkcolor" val="tx"/>
                  </a:ext>
                </a:extLst>
              </a:hlinkClick>
            </a:endParaRPr>
          </a:p>
          <a:p>
            <a:r>
              <a:rPr lang="en-US" sz="2000" dirty="0">
                <a:solidFill>
                  <a:srgbClr val="A67891"/>
                </a:solidFill>
                <a:hlinkClick r:id="rId4">
                  <a:extLst>
                    <a:ext uri="{A12FA001-AC4F-418D-AE19-62706E023703}">
                      <ahyp:hlinkClr xmlns:ahyp="http://schemas.microsoft.com/office/drawing/2018/hyperlinkcolor" val="tx"/>
                    </a:ext>
                  </a:extLst>
                </a:hlinkClick>
              </a:rPr>
              <a:t>HEE-NIHR Integrated Clinical and Practitioner Academic </a:t>
            </a:r>
            <a:r>
              <a:rPr lang="en-US" sz="2000" dirty="0" err="1">
                <a:solidFill>
                  <a:srgbClr val="A67891"/>
                </a:solidFill>
                <a:hlinkClick r:id="rId4">
                  <a:extLst>
                    <a:ext uri="{A12FA001-AC4F-418D-AE19-62706E023703}">
                      <ahyp:hlinkClr xmlns:ahyp="http://schemas.microsoft.com/office/drawing/2018/hyperlinkcolor" val="tx"/>
                    </a:ext>
                  </a:extLst>
                </a:hlinkClick>
              </a:rPr>
              <a:t>Programme</a:t>
            </a:r>
            <a:r>
              <a:rPr lang="en-US" sz="2000" dirty="0">
                <a:solidFill>
                  <a:schemeClr val="tx1"/>
                </a:solidFill>
                <a:hlinkClick r:id="rId4">
                  <a:extLst>
                    <a:ext uri="{A12FA001-AC4F-418D-AE19-62706E023703}">
                      <ahyp:hlinkClr xmlns:ahyp="http://schemas.microsoft.com/office/drawing/2018/hyperlinkcolor" val="tx"/>
                    </a:ext>
                  </a:extLst>
                </a:hlinkClick>
              </a:rPr>
              <a:t> | NIHR</a:t>
            </a:r>
            <a:endParaRPr lang="en-GB" sz="2000" dirty="0">
              <a:solidFill>
                <a:schemeClr val="tx1"/>
              </a:solidFill>
              <a:hlinkClick r:id="rId3">
                <a:extLst>
                  <a:ext uri="{A12FA001-AC4F-418D-AE19-62706E023703}">
                    <ahyp:hlinkClr xmlns:ahyp="http://schemas.microsoft.com/office/drawing/2018/hyperlinkcolor" val="tx"/>
                  </a:ext>
                </a:extLst>
              </a:hlinkClick>
            </a:endParaRPr>
          </a:p>
        </p:txBody>
      </p:sp>
      <p:sp>
        <p:nvSpPr>
          <p:cNvPr id="3" name="TextBox 2">
            <a:extLst>
              <a:ext uri="{FF2B5EF4-FFF2-40B4-BE49-F238E27FC236}">
                <a16:creationId xmlns:a16="http://schemas.microsoft.com/office/drawing/2014/main" id="{116B31E6-191B-3B7C-1969-E9511240B5D1}"/>
              </a:ext>
            </a:extLst>
          </p:cNvPr>
          <p:cNvSpPr txBox="1"/>
          <p:nvPr/>
        </p:nvSpPr>
        <p:spPr>
          <a:xfrm>
            <a:off x="6812334" y="1911934"/>
            <a:ext cx="5332337" cy="1631216"/>
          </a:xfrm>
          <a:prstGeom prst="rect">
            <a:avLst/>
          </a:prstGeom>
          <a:noFill/>
        </p:spPr>
        <p:txBody>
          <a:bodyPr wrap="square" rtlCol="0">
            <a:spAutoFit/>
          </a:bodyPr>
          <a:lstStyle/>
          <a:p>
            <a:pPr algn="ctr"/>
            <a:r>
              <a:rPr lang="en-GB" sz="2800" b="1" dirty="0">
                <a:solidFill>
                  <a:schemeClr val="tx1"/>
                </a:solidFill>
              </a:rPr>
              <a:t>Research delivery</a:t>
            </a:r>
          </a:p>
          <a:p>
            <a:r>
              <a:rPr lang="en-GB" sz="2400" dirty="0">
                <a:solidFill>
                  <a:schemeClr val="tx1"/>
                </a:solidFill>
              </a:rPr>
              <a:t>Look for health profession research delivery opportunities eg roles at the </a:t>
            </a:r>
            <a:r>
              <a:rPr lang="en-GB" sz="2400" dirty="0" err="1">
                <a:solidFill>
                  <a:schemeClr val="tx1"/>
                </a:solidFill>
              </a:rPr>
              <a:t>CRF</a:t>
            </a:r>
            <a:endParaRPr lang="en-GB" sz="2400" dirty="0">
              <a:solidFill>
                <a:schemeClr val="tx1"/>
              </a:solidFill>
            </a:endParaRPr>
          </a:p>
        </p:txBody>
      </p:sp>
      <p:pic>
        <p:nvPicPr>
          <p:cNvPr id="6" name="Picture 5">
            <a:extLst>
              <a:ext uri="{FF2B5EF4-FFF2-40B4-BE49-F238E27FC236}">
                <a16:creationId xmlns:a16="http://schemas.microsoft.com/office/drawing/2014/main" id="{D1797423-8BB2-A5F8-ECCA-C64CBFF80813}"/>
              </a:ext>
            </a:extLst>
          </p:cNvPr>
          <p:cNvPicPr>
            <a:picLocks noChangeAspect="1"/>
          </p:cNvPicPr>
          <p:nvPr/>
        </p:nvPicPr>
        <p:blipFill>
          <a:blip r:embed="rId5"/>
          <a:stretch>
            <a:fillRect/>
          </a:stretch>
        </p:blipFill>
        <p:spPr>
          <a:xfrm>
            <a:off x="7248128" y="76165"/>
            <a:ext cx="1392213" cy="1239857"/>
          </a:xfrm>
          <a:prstGeom prst="rect">
            <a:avLst/>
          </a:prstGeom>
        </p:spPr>
      </p:pic>
      <p:pic>
        <p:nvPicPr>
          <p:cNvPr id="8" name="Picture 7" descr="Review of CAHPR | Council for Allied Health Professions Research">
            <a:extLst>
              <a:ext uri="{FF2B5EF4-FFF2-40B4-BE49-F238E27FC236}">
                <a16:creationId xmlns:a16="http://schemas.microsoft.com/office/drawing/2014/main" id="{704F4967-7139-4654-06D2-D2C9809FFA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5612041-C7F9-43B7-037E-C265AE623305}"/>
              </a:ext>
            </a:extLst>
          </p:cNvPr>
          <p:cNvPicPr>
            <a:picLocks noChangeAspect="1"/>
          </p:cNvPicPr>
          <p:nvPr/>
        </p:nvPicPr>
        <p:blipFill>
          <a:blip r:embed="rId7"/>
          <a:stretch>
            <a:fillRect/>
          </a:stretch>
        </p:blipFill>
        <p:spPr>
          <a:xfrm>
            <a:off x="2063552" y="152416"/>
            <a:ext cx="2244839" cy="906940"/>
          </a:xfrm>
          <a:prstGeom prst="rect">
            <a:avLst/>
          </a:prstGeom>
        </p:spPr>
      </p:pic>
    </p:spTree>
    <p:extLst>
      <p:ext uri="{BB962C8B-B14F-4D97-AF65-F5344CB8AC3E}">
        <p14:creationId xmlns:p14="http://schemas.microsoft.com/office/powerpoint/2010/main" val="2160130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400A-F022-658B-195C-2873BFA64822}"/>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00FEC387-7B95-1548-67BB-8B7852D90223}"/>
              </a:ext>
            </a:extLst>
          </p:cNvPr>
          <p:cNvPicPr>
            <a:picLocks noChangeAspect="1"/>
          </p:cNvPicPr>
          <p:nvPr/>
        </p:nvPicPr>
        <p:blipFill>
          <a:blip r:embed="rId2"/>
          <a:stretch>
            <a:fillRect/>
          </a:stretch>
        </p:blipFill>
        <p:spPr>
          <a:xfrm>
            <a:off x="795" y="1"/>
            <a:ext cx="12190413" cy="5867643"/>
          </a:xfrm>
          <a:prstGeom prst="rect">
            <a:avLst/>
          </a:prstGeom>
        </p:spPr>
      </p:pic>
      <p:sp>
        <p:nvSpPr>
          <p:cNvPr id="7" name="TextBox 6">
            <a:extLst>
              <a:ext uri="{FF2B5EF4-FFF2-40B4-BE49-F238E27FC236}">
                <a16:creationId xmlns:a16="http://schemas.microsoft.com/office/drawing/2014/main" id="{86AEAACC-FDFA-5A8A-57A4-B47E4FC14819}"/>
              </a:ext>
            </a:extLst>
          </p:cNvPr>
          <p:cNvSpPr txBox="1"/>
          <p:nvPr/>
        </p:nvSpPr>
        <p:spPr>
          <a:xfrm>
            <a:off x="1415481" y="6232769"/>
            <a:ext cx="10514231" cy="646331"/>
          </a:xfrm>
          <a:prstGeom prst="rect">
            <a:avLst/>
          </a:prstGeom>
          <a:noFill/>
        </p:spPr>
        <p:txBody>
          <a:bodyPr wrap="square">
            <a:spAutoFit/>
          </a:bodyPr>
          <a:lstStyle/>
          <a:p>
            <a:r>
              <a:rPr lang="en-GB" dirty="0">
                <a:solidFill>
                  <a:schemeClr val="accent1">
                    <a:lumMod val="75000"/>
                  </a:schemeClr>
                </a:solidFill>
              </a:rPr>
              <a:t>https://www.nihr.ac.uk/health-and-care-professionals/training/associate-principal-investigator-scheme.htm</a:t>
            </a:r>
          </a:p>
        </p:txBody>
      </p:sp>
    </p:spTree>
    <p:extLst>
      <p:ext uri="{BB962C8B-B14F-4D97-AF65-F5344CB8AC3E}">
        <p14:creationId xmlns:p14="http://schemas.microsoft.com/office/powerpoint/2010/main" val="1988807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object 2">
            <a:hlinkClick r:id="rId2"/>
          </p:cNvPr>
          <p:cNvPicPr/>
          <p:nvPr/>
        </p:nvPicPr>
        <p:blipFill>
          <a:blip r:embed="rId3" cstate="print"/>
          <a:stretch>
            <a:fillRect/>
          </a:stretch>
        </p:blipFill>
        <p:spPr>
          <a:xfrm>
            <a:off x="8760296" y="2373022"/>
            <a:ext cx="2246228" cy="4008305"/>
          </a:xfrm>
          <a:prstGeom prst="rect">
            <a:avLst/>
          </a:prstGeom>
        </p:spPr>
      </p:pic>
      <p:sp>
        <p:nvSpPr>
          <p:cNvPr id="3" name="object 3"/>
          <p:cNvSpPr txBox="1"/>
          <p:nvPr/>
        </p:nvSpPr>
        <p:spPr>
          <a:xfrm>
            <a:off x="11232128" y="2373023"/>
            <a:ext cx="130036" cy="1816100"/>
          </a:xfrm>
          <a:prstGeom prst="rect">
            <a:avLst/>
          </a:prstGeom>
        </p:spPr>
        <p:txBody>
          <a:bodyPr vert="vert270" wrap="square" lIns="0" tIns="0" rIns="0" bIns="0" rtlCol="0">
            <a:spAutoFit/>
          </a:bodyPr>
          <a:lstStyle/>
          <a:p>
            <a:pPr marL="12700">
              <a:lnSpc>
                <a:spcPts val="1045"/>
              </a:lnSpc>
            </a:pPr>
            <a:r>
              <a:rPr sz="1000" spc="-10" dirty="0">
                <a:latin typeface="Calibri"/>
                <a:cs typeface="Calibri"/>
                <a:hlinkClick r:id="rId4"/>
              </a:rPr>
              <a:t>www.caricatures-ireland.com/blog</a:t>
            </a:r>
            <a:endParaRPr sz="1000">
              <a:latin typeface="Calibri"/>
              <a:cs typeface="Calibri"/>
            </a:endParaRPr>
          </a:p>
        </p:txBody>
      </p:sp>
      <p:sp>
        <p:nvSpPr>
          <p:cNvPr id="4" name="object 4"/>
          <p:cNvSpPr txBox="1">
            <a:spLocks noGrp="1"/>
          </p:cNvSpPr>
          <p:nvPr>
            <p:ph type="title"/>
          </p:nvPr>
        </p:nvSpPr>
        <p:spPr>
          <a:xfrm>
            <a:off x="2423592" y="685911"/>
            <a:ext cx="5600266" cy="552074"/>
          </a:xfrm>
          <a:prstGeom prst="rect">
            <a:avLst/>
          </a:prstGeom>
        </p:spPr>
        <p:txBody>
          <a:bodyPr vert="horz" wrap="square" lIns="0" tIns="13335" rIns="0" bIns="0" numCol="1" rtlCol="0" anchor="t" anchorCtr="0" compatLnSpc="1">
            <a:prstTxWarp prst="textNoShape">
              <a:avLst/>
            </a:prstTxWarp>
            <a:spAutoFit/>
          </a:bodyPr>
          <a:lstStyle/>
          <a:p>
            <a:pPr marL="12700">
              <a:spcBef>
                <a:spcPts val="105"/>
              </a:spcBef>
            </a:pPr>
            <a:r>
              <a:rPr dirty="0"/>
              <a:t>Writing</a:t>
            </a:r>
            <a:r>
              <a:rPr spc="-114" dirty="0"/>
              <a:t> </a:t>
            </a:r>
            <a:r>
              <a:rPr dirty="0"/>
              <a:t>for</a:t>
            </a:r>
            <a:r>
              <a:rPr spc="-70" dirty="0"/>
              <a:t> </a:t>
            </a:r>
            <a:r>
              <a:rPr spc="-10" dirty="0"/>
              <a:t>publication</a:t>
            </a:r>
          </a:p>
        </p:txBody>
      </p:sp>
      <p:sp>
        <p:nvSpPr>
          <p:cNvPr id="5" name="object 5"/>
          <p:cNvSpPr txBox="1"/>
          <p:nvPr/>
        </p:nvSpPr>
        <p:spPr>
          <a:xfrm>
            <a:off x="479376" y="1340768"/>
            <a:ext cx="7776864" cy="5082802"/>
          </a:xfrm>
          <a:prstGeom prst="rect">
            <a:avLst/>
          </a:prstGeom>
        </p:spPr>
        <p:txBody>
          <a:bodyPr vert="horz" wrap="square" lIns="0" tIns="205105" rIns="0" bIns="0" rtlCol="0">
            <a:spAutoFit/>
          </a:bodyPr>
          <a:lstStyle/>
          <a:p>
            <a:pPr marL="184785" indent="-172720">
              <a:spcBef>
                <a:spcPts val="1615"/>
              </a:spcBef>
              <a:buFont typeface="Arial"/>
              <a:buChar char="•"/>
              <a:tabLst>
                <a:tab pos="185420" algn="l"/>
              </a:tabLst>
            </a:pPr>
            <a:r>
              <a:rPr sz="2800" dirty="0">
                <a:solidFill>
                  <a:srgbClr val="001F5F"/>
                </a:solidFill>
                <a:latin typeface="Calibri"/>
                <a:cs typeface="Calibri"/>
              </a:rPr>
              <a:t>Decide</a:t>
            </a:r>
            <a:r>
              <a:rPr sz="2800" spc="-25" dirty="0">
                <a:solidFill>
                  <a:srgbClr val="001F5F"/>
                </a:solidFill>
                <a:latin typeface="Calibri"/>
                <a:cs typeface="Calibri"/>
              </a:rPr>
              <a:t> </a:t>
            </a:r>
            <a:r>
              <a:rPr sz="2800" dirty="0">
                <a:solidFill>
                  <a:srgbClr val="001F5F"/>
                </a:solidFill>
                <a:latin typeface="Calibri"/>
                <a:cs typeface="Calibri"/>
              </a:rPr>
              <a:t>on</a:t>
            </a:r>
            <a:r>
              <a:rPr sz="2800" spc="-25" dirty="0">
                <a:solidFill>
                  <a:srgbClr val="001F5F"/>
                </a:solidFill>
                <a:latin typeface="Calibri"/>
                <a:cs typeface="Calibri"/>
              </a:rPr>
              <a:t> </a:t>
            </a:r>
            <a:r>
              <a:rPr sz="2800" dirty="0">
                <a:solidFill>
                  <a:srgbClr val="001F5F"/>
                </a:solidFill>
                <a:latin typeface="Calibri"/>
                <a:cs typeface="Calibri"/>
              </a:rPr>
              <a:t>your</a:t>
            </a:r>
            <a:r>
              <a:rPr sz="2800" spc="-15" dirty="0">
                <a:solidFill>
                  <a:srgbClr val="001F5F"/>
                </a:solidFill>
                <a:latin typeface="Calibri"/>
                <a:cs typeface="Calibri"/>
              </a:rPr>
              <a:t> </a:t>
            </a:r>
            <a:r>
              <a:rPr sz="2800" spc="-10" dirty="0">
                <a:solidFill>
                  <a:srgbClr val="001F5F"/>
                </a:solidFill>
                <a:latin typeface="Calibri"/>
                <a:cs typeface="Calibri"/>
              </a:rPr>
              <a:t>audience</a:t>
            </a:r>
            <a:endParaRPr sz="2800" dirty="0">
              <a:latin typeface="Calibri"/>
              <a:cs typeface="Calibri"/>
            </a:endParaRPr>
          </a:p>
          <a:p>
            <a:pPr marL="184785" indent="-172720">
              <a:spcBef>
                <a:spcPts val="1510"/>
              </a:spcBef>
              <a:buFont typeface="Arial"/>
              <a:buChar char="•"/>
              <a:tabLst>
                <a:tab pos="185420" algn="l"/>
              </a:tabLst>
            </a:pPr>
            <a:r>
              <a:rPr sz="2800" dirty="0">
                <a:solidFill>
                  <a:srgbClr val="001F5F"/>
                </a:solidFill>
                <a:latin typeface="Calibri"/>
                <a:cs typeface="Calibri"/>
              </a:rPr>
              <a:t>Choose</a:t>
            </a:r>
            <a:r>
              <a:rPr sz="2800" spc="-20" dirty="0">
                <a:solidFill>
                  <a:srgbClr val="001F5F"/>
                </a:solidFill>
                <a:latin typeface="Calibri"/>
                <a:cs typeface="Calibri"/>
              </a:rPr>
              <a:t> </a:t>
            </a:r>
            <a:r>
              <a:rPr sz="2800" dirty="0">
                <a:solidFill>
                  <a:srgbClr val="001F5F"/>
                </a:solidFill>
                <a:latin typeface="Calibri"/>
                <a:cs typeface="Calibri"/>
              </a:rPr>
              <a:t>a</a:t>
            </a:r>
            <a:r>
              <a:rPr sz="2800" spc="-20" dirty="0">
                <a:solidFill>
                  <a:srgbClr val="001F5F"/>
                </a:solidFill>
                <a:latin typeface="Calibri"/>
                <a:cs typeface="Calibri"/>
              </a:rPr>
              <a:t> </a:t>
            </a:r>
            <a:r>
              <a:rPr sz="2800" spc="-10" dirty="0">
                <a:solidFill>
                  <a:srgbClr val="001F5F"/>
                </a:solidFill>
                <a:latin typeface="Calibri"/>
                <a:cs typeface="Calibri"/>
              </a:rPr>
              <a:t>journal</a:t>
            </a:r>
            <a:endParaRPr sz="2800" dirty="0">
              <a:latin typeface="Calibri"/>
              <a:cs typeface="Calibri"/>
            </a:endParaRPr>
          </a:p>
          <a:p>
            <a:pPr marL="184785" indent="-172720">
              <a:spcBef>
                <a:spcPts val="1515"/>
              </a:spcBef>
              <a:buFont typeface="Arial"/>
              <a:buChar char="•"/>
              <a:tabLst>
                <a:tab pos="185420" algn="l"/>
              </a:tabLst>
            </a:pPr>
            <a:r>
              <a:rPr sz="2800" dirty="0">
                <a:solidFill>
                  <a:srgbClr val="001F5F"/>
                </a:solidFill>
                <a:latin typeface="Calibri"/>
                <a:cs typeface="Calibri"/>
              </a:rPr>
              <a:t>Discuss</a:t>
            </a:r>
            <a:r>
              <a:rPr sz="2800" spc="-35" dirty="0">
                <a:solidFill>
                  <a:srgbClr val="001F5F"/>
                </a:solidFill>
                <a:latin typeface="Calibri"/>
                <a:cs typeface="Calibri"/>
              </a:rPr>
              <a:t> </a:t>
            </a:r>
            <a:r>
              <a:rPr sz="2800" dirty="0">
                <a:solidFill>
                  <a:srgbClr val="001F5F"/>
                </a:solidFill>
                <a:latin typeface="Calibri"/>
                <a:cs typeface="Calibri"/>
              </a:rPr>
              <a:t>with</a:t>
            </a:r>
            <a:r>
              <a:rPr sz="2800" spc="-10" dirty="0">
                <a:solidFill>
                  <a:srgbClr val="001F5F"/>
                </a:solidFill>
                <a:latin typeface="Calibri"/>
                <a:cs typeface="Calibri"/>
              </a:rPr>
              <a:t> editor?</a:t>
            </a:r>
            <a:endParaRPr sz="2800" dirty="0">
              <a:latin typeface="Calibri"/>
              <a:cs typeface="Calibri"/>
            </a:endParaRPr>
          </a:p>
          <a:p>
            <a:pPr marL="184785" indent="-172720">
              <a:spcBef>
                <a:spcPts val="1515"/>
              </a:spcBef>
              <a:buFont typeface="Arial"/>
              <a:buChar char="•"/>
              <a:tabLst>
                <a:tab pos="185420" algn="l"/>
              </a:tabLst>
            </a:pPr>
            <a:r>
              <a:rPr sz="2800" dirty="0">
                <a:solidFill>
                  <a:srgbClr val="001F5F"/>
                </a:solidFill>
                <a:latin typeface="Calibri"/>
                <a:cs typeface="Calibri"/>
              </a:rPr>
              <a:t>Plan</a:t>
            </a:r>
            <a:r>
              <a:rPr sz="2800" spc="-30" dirty="0">
                <a:solidFill>
                  <a:srgbClr val="001F5F"/>
                </a:solidFill>
                <a:latin typeface="Calibri"/>
                <a:cs typeface="Calibri"/>
              </a:rPr>
              <a:t> </a:t>
            </a:r>
            <a:r>
              <a:rPr sz="2800" dirty="0">
                <a:solidFill>
                  <a:srgbClr val="001F5F"/>
                </a:solidFill>
                <a:latin typeface="Calibri"/>
                <a:cs typeface="Calibri"/>
              </a:rPr>
              <a:t>your</a:t>
            </a:r>
            <a:r>
              <a:rPr sz="2800" spc="-45" dirty="0">
                <a:solidFill>
                  <a:srgbClr val="001F5F"/>
                </a:solidFill>
                <a:latin typeface="Calibri"/>
                <a:cs typeface="Calibri"/>
              </a:rPr>
              <a:t> </a:t>
            </a:r>
            <a:r>
              <a:rPr sz="2800" dirty="0">
                <a:solidFill>
                  <a:srgbClr val="001F5F"/>
                </a:solidFill>
                <a:latin typeface="Calibri"/>
                <a:cs typeface="Calibri"/>
              </a:rPr>
              <a:t>paper</a:t>
            </a:r>
            <a:r>
              <a:rPr sz="2800" spc="-30" dirty="0">
                <a:solidFill>
                  <a:srgbClr val="001F5F"/>
                </a:solidFill>
                <a:latin typeface="Calibri"/>
                <a:cs typeface="Calibri"/>
              </a:rPr>
              <a:t> </a:t>
            </a:r>
            <a:r>
              <a:rPr sz="2800" dirty="0">
                <a:solidFill>
                  <a:srgbClr val="001F5F"/>
                </a:solidFill>
                <a:latin typeface="Calibri"/>
                <a:cs typeface="Calibri"/>
              </a:rPr>
              <a:t>–</a:t>
            </a:r>
            <a:r>
              <a:rPr sz="2800" spc="-25" dirty="0">
                <a:solidFill>
                  <a:srgbClr val="001F5F"/>
                </a:solidFill>
                <a:latin typeface="Calibri"/>
                <a:cs typeface="Calibri"/>
              </a:rPr>
              <a:t> </a:t>
            </a:r>
            <a:r>
              <a:rPr sz="2800" dirty="0">
                <a:solidFill>
                  <a:srgbClr val="001F5F"/>
                </a:solidFill>
                <a:latin typeface="Calibri"/>
                <a:cs typeface="Calibri"/>
              </a:rPr>
              <a:t>how</a:t>
            </a:r>
            <a:r>
              <a:rPr sz="2800" spc="-30" dirty="0">
                <a:solidFill>
                  <a:srgbClr val="001F5F"/>
                </a:solidFill>
                <a:latin typeface="Calibri"/>
                <a:cs typeface="Calibri"/>
              </a:rPr>
              <a:t> </a:t>
            </a:r>
            <a:r>
              <a:rPr sz="2800" dirty="0">
                <a:solidFill>
                  <a:srgbClr val="001F5F"/>
                </a:solidFill>
                <a:latin typeface="Calibri"/>
                <a:cs typeface="Calibri"/>
              </a:rPr>
              <a:t>many</a:t>
            </a:r>
            <a:r>
              <a:rPr sz="2800" spc="-35" dirty="0">
                <a:solidFill>
                  <a:srgbClr val="001F5F"/>
                </a:solidFill>
                <a:latin typeface="Calibri"/>
                <a:cs typeface="Calibri"/>
              </a:rPr>
              <a:t> </a:t>
            </a:r>
            <a:r>
              <a:rPr sz="2800" dirty="0">
                <a:solidFill>
                  <a:srgbClr val="001F5F"/>
                </a:solidFill>
                <a:latin typeface="Calibri"/>
                <a:cs typeface="Calibri"/>
              </a:rPr>
              <a:t>sections</a:t>
            </a:r>
            <a:r>
              <a:rPr sz="2800" spc="-50" dirty="0">
                <a:solidFill>
                  <a:srgbClr val="001F5F"/>
                </a:solidFill>
                <a:latin typeface="Calibri"/>
                <a:cs typeface="Calibri"/>
              </a:rPr>
              <a:t> </a:t>
            </a:r>
            <a:r>
              <a:rPr sz="2800" dirty="0">
                <a:solidFill>
                  <a:srgbClr val="001F5F"/>
                </a:solidFill>
                <a:latin typeface="Calibri"/>
                <a:cs typeface="Calibri"/>
              </a:rPr>
              <a:t>/</a:t>
            </a:r>
            <a:r>
              <a:rPr sz="2800" spc="-30" dirty="0">
                <a:solidFill>
                  <a:srgbClr val="001F5F"/>
                </a:solidFill>
                <a:latin typeface="Calibri"/>
                <a:cs typeface="Calibri"/>
              </a:rPr>
              <a:t> </a:t>
            </a:r>
            <a:r>
              <a:rPr sz="2800" dirty="0">
                <a:solidFill>
                  <a:srgbClr val="001F5F"/>
                </a:solidFill>
                <a:latin typeface="Calibri"/>
                <a:cs typeface="Calibri"/>
              </a:rPr>
              <a:t>paragraphs</a:t>
            </a:r>
            <a:r>
              <a:rPr sz="2800" spc="-35" dirty="0">
                <a:solidFill>
                  <a:srgbClr val="001F5F"/>
                </a:solidFill>
                <a:latin typeface="Calibri"/>
                <a:cs typeface="Calibri"/>
              </a:rPr>
              <a:t> </a:t>
            </a:r>
            <a:r>
              <a:rPr sz="2800" spc="-25" dirty="0">
                <a:solidFill>
                  <a:srgbClr val="001F5F"/>
                </a:solidFill>
                <a:latin typeface="Calibri"/>
                <a:cs typeface="Calibri"/>
              </a:rPr>
              <a:t>etc</a:t>
            </a:r>
            <a:endParaRPr sz="2800" dirty="0">
              <a:latin typeface="Calibri"/>
              <a:cs typeface="Calibri"/>
            </a:endParaRPr>
          </a:p>
          <a:p>
            <a:pPr marL="184785" marR="5080" indent="-172720">
              <a:lnSpc>
                <a:spcPts val="2590"/>
              </a:lnSpc>
              <a:spcBef>
                <a:spcPts val="1840"/>
              </a:spcBef>
              <a:buFont typeface="Arial"/>
              <a:buChar char="•"/>
              <a:tabLst>
                <a:tab pos="185420" algn="l"/>
              </a:tabLst>
            </a:pPr>
            <a:r>
              <a:rPr sz="2800" dirty="0">
                <a:solidFill>
                  <a:srgbClr val="001F5F"/>
                </a:solidFill>
                <a:latin typeface="Calibri"/>
                <a:cs typeface="Calibri"/>
              </a:rPr>
              <a:t>Check</a:t>
            </a:r>
            <a:r>
              <a:rPr sz="2800" spc="-65" dirty="0">
                <a:solidFill>
                  <a:srgbClr val="001F5F"/>
                </a:solidFill>
                <a:latin typeface="Calibri"/>
                <a:cs typeface="Calibri"/>
              </a:rPr>
              <a:t> </a:t>
            </a:r>
            <a:r>
              <a:rPr sz="2800" dirty="0">
                <a:solidFill>
                  <a:srgbClr val="001F5F"/>
                </a:solidFill>
                <a:latin typeface="Calibri"/>
                <a:cs typeface="Calibri"/>
              </a:rPr>
              <a:t>if</a:t>
            </a:r>
            <a:r>
              <a:rPr sz="2800" spc="-40" dirty="0">
                <a:solidFill>
                  <a:srgbClr val="001F5F"/>
                </a:solidFill>
                <a:latin typeface="Calibri"/>
                <a:cs typeface="Calibri"/>
              </a:rPr>
              <a:t> </a:t>
            </a:r>
            <a:r>
              <a:rPr sz="2800" dirty="0">
                <a:solidFill>
                  <a:srgbClr val="001F5F"/>
                </a:solidFill>
                <a:latin typeface="Calibri"/>
                <a:cs typeface="Calibri"/>
              </a:rPr>
              <a:t>there</a:t>
            </a:r>
            <a:r>
              <a:rPr sz="2800" spc="-35" dirty="0">
                <a:solidFill>
                  <a:srgbClr val="001F5F"/>
                </a:solidFill>
                <a:latin typeface="Calibri"/>
                <a:cs typeface="Calibri"/>
              </a:rPr>
              <a:t> </a:t>
            </a:r>
            <a:r>
              <a:rPr sz="2800" dirty="0">
                <a:solidFill>
                  <a:srgbClr val="001F5F"/>
                </a:solidFill>
                <a:latin typeface="Calibri"/>
                <a:cs typeface="Calibri"/>
              </a:rPr>
              <a:t>are</a:t>
            </a:r>
            <a:r>
              <a:rPr sz="2800" spc="-40" dirty="0">
                <a:solidFill>
                  <a:srgbClr val="001F5F"/>
                </a:solidFill>
                <a:latin typeface="Calibri"/>
                <a:cs typeface="Calibri"/>
              </a:rPr>
              <a:t> </a:t>
            </a:r>
            <a:r>
              <a:rPr sz="2800" dirty="0">
                <a:solidFill>
                  <a:srgbClr val="001F5F"/>
                </a:solidFill>
                <a:latin typeface="Calibri"/>
                <a:cs typeface="Calibri"/>
              </a:rPr>
              <a:t>relevant</a:t>
            </a:r>
            <a:r>
              <a:rPr sz="2800" spc="-35" dirty="0">
                <a:solidFill>
                  <a:srgbClr val="001F5F"/>
                </a:solidFill>
                <a:latin typeface="Calibri"/>
                <a:cs typeface="Calibri"/>
              </a:rPr>
              <a:t> </a:t>
            </a:r>
            <a:r>
              <a:rPr sz="2800" dirty="0">
                <a:solidFill>
                  <a:srgbClr val="001F5F"/>
                </a:solidFill>
                <a:latin typeface="Calibri"/>
                <a:cs typeface="Calibri"/>
              </a:rPr>
              <a:t>guidelines</a:t>
            </a:r>
            <a:r>
              <a:rPr sz="2800" spc="-40" dirty="0">
                <a:solidFill>
                  <a:srgbClr val="001F5F"/>
                </a:solidFill>
                <a:latin typeface="Calibri"/>
                <a:cs typeface="Calibri"/>
              </a:rPr>
              <a:t> </a:t>
            </a:r>
            <a:r>
              <a:rPr sz="2800" dirty="0">
                <a:solidFill>
                  <a:srgbClr val="001F5F"/>
                </a:solidFill>
                <a:latin typeface="Calibri"/>
                <a:cs typeface="Calibri"/>
              </a:rPr>
              <a:t>for</a:t>
            </a:r>
            <a:r>
              <a:rPr sz="2800" spc="-40" dirty="0">
                <a:solidFill>
                  <a:srgbClr val="001F5F"/>
                </a:solidFill>
                <a:latin typeface="Calibri"/>
                <a:cs typeface="Calibri"/>
              </a:rPr>
              <a:t> </a:t>
            </a:r>
            <a:r>
              <a:rPr sz="2800" dirty="0">
                <a:solidFill>
                  <a:srgbClr val="001F5F"/>
                </a:solidFill>
                <a:latin typeface="Calibri"/>
                <a:cs typeface="Calibri"/>
              </a:rPr>
              <a:t>reporting</a:t>
            </a:r>
            <a:r>
              <a:rPr sz="2800" spc="-40" dirty="0">
                <a:solidFill>
                  <a:srgbClr val="001F5F"/>
                </a:solidFill>
                <a:latin typeface="Calibri"/>
                <a:cs typeface="Calibri"/>
              </a:rPr>
              <a:t> </a:t>
            </a:r>
            <a:r>
              <a:rPr sz="2800" spc="-20" dirty="0">
                <a:solidFill>
                  <a:srgbClr val="001F5F"/>
                </a:solidFill>
                <a:latin typeface="Calibri"/>
                <a:cs typeface="Calibri"/>
              </a:rPr>
              <a:t>your </a:t>
            </a:r>
            <a:r>
              <a:rPr sz="2800" spc="-10" dirty="0">
                <a:solidFill>
                  <a:srgbClr val="001F5F"/>
                </a:solidFill>
                <a:latin typeface="Calibri"/>
                <a:cs typeface="Calibri"/>
              </a:rPr>
              <a:t>methods</a:t>
            </a:r>
            <a:endParaRPr sz="2800" dirty="0">
              <a:latin typeface="Calibri"/>
              <a:cs typeface="Calibri"/>
            </a:endParaRPr>
          </a:p>
          <a:p>
            <a:pPr marL="184785" indent="-172720">
              <a:spcBef>
                <a:spcPts val="1475"/>
              </a:spcBef>
              <a:buFont typeface="Arial"/>
              <a:buChar char="•"/>
              <a:tabLst>
                <a:tab pos="185420" algn="l"/>
              </a:tabLst>
            </a:pPr>
            <a:r>
              <a:rPr sz="2800" dirty="0">
                <a:solidFill>
                  <a:srgbClr val="001F5F"/>
                </a:solidFill>
                <a:latin typeface="Calibri"/>
                <a:cs typeface="Calibri"/>
              </a:rPr>
              <a:t>Write</a:t>
            </a:r>
            <a:r>
              <a:rPr sz="2800" spc="-110" dirty="0">
                <a:solidFill>
                  <a:srgbClr val="001F5F"/>
                </a:solidFill>
                <a:latin typeface="Calibri"/>
                <a:cs typeface="Calibri"/>
              </a:rPr>
              <a:t> </a:t>
            </a:r>
            <a:r>
              <a:rPr sz="2800" spc="-25" dirty="0">
                <a:solidFill>
                  <a:srgbClr val="001F5F"/>
                </a:solidFill>
                <a:latin typeface="Calibri"/>
                <a:cs typeface="Calibri"/>
              </a:rPr>
              <a:t>it</a:t>
            </a:r>
            <a:endParaRPr sz="2800" dirty="0">
              <a:latin typeface="Calibri"/>
              <a:cs typeface="Calibri"/>
            </a:endParaRPr>
          </a:p>
          <a:p>
            <a:pPr marL="184785" indent="-172720">
              <a:spcBef>
                <a:spcPts val="1515"/>
              </a:spcBef>
              <a:buFont typeface="Arial"/>
              <a:buChar char="•"/>
              <a:tabLst>
                <a:tab pos="185420" algn="l"/>
              </a:tabLst>
            </a:pPr>
            <a:r>
              <a:rPr sz="2800" dirty="0">
                <a:solidFill>
                  <a:srgbClr val="001F5F"/>
                </a:solidFill>
                <a:latin typeface="Calibri"/>
                <a:cs typeface="Calibri"/>
              </a:rPr>
              <a:t>Get</a:t>
            </a:r>
            <a:r>
              <a:rPr sz="2800" spc="-60" dirty="0">
                <a:solidFill>
                  <a:srgbClr val="001F5F"/>
                </a:solidFill>
                <a:latin typeface="Calibri"/>
                <a:cs typeface="Calibri"/>
              </a:rPr>
              <a:t> </a:t>
            </a:r>
            <a:r>
              <a:rPr sz="2800" dirty="0">
                <a:solidFill>
                  <a:srgbClr val="001F5F"/>
                </a:solidFill>
                <a:latin typeface="Calibri"/>
                <a:cs typeface="Calibri"/>
              </a:rPr>
              <a:t>feedback</a:t>
            </a:r>
            <a:r>
              <a:rPr sz="2800" spc="-50" dirty="0">
                <a:solidFill>
                  <a:srgbClr val="001F5F"/>
                </a:solidFill>
                <a:latin typeface="Calibri"/>
                <a:cs typeface="Calibri"/>
              </a:rPr>
              <a:t> </a:t>
            </a:r>
            <a:r>
              <a:rPr sz="2800" dirty="0">
                <a:solidFill>
                  <a:srgbClr val="001F5F"/>
                </a:solidFill>
                <a:latin typeface="Calibri"/>
                <a:cs typeface="Calibri"/>
              </a:rPr>
              <a:t>from</a:t>
            </a:r>
            <a:r>
              <a:rPr sz="2800" spc="-60" dirty="0">
                <a:solidFill>
                  <a:srgbClr val="001F5F"/>
                </a:solidFill>
                <a:latin typeface="Calibri"/>
                <a:cs typeface="Calibri"/>
              </a:rPr>
              <a:t> </a:t>
            </a:r>
            <a:r>
              <a:rPr sz="2800" spc="-20" dirty="0">
                <a:solidFill>
                  <a:srgbClr val="001F5F"/>
                </a:solidFill>
                <a:latin typeface="Calibri"/>
                <a:cs typeface="Calibri"/>
              </a:rPr>
              <a:t>peers</a:t>
            </a:r>
            <a:endParaRPr sz="2800" dirty="0">
              <a:latin typeface="Calibri"/>
              <a:cs typeface="Calibri"/>
            </a:endParaRPr>
          </a:p>
        </p:txBody>
      </p:sp>
      <p:pic>
        <p:nvPicPr>
          <p:cNvPr id="6" name="Picture 2" descr="Review of CAHPR | Council for Allied Health Professions Research">
            <a:extLst>
              <a:ext uri="{FF2B5EF4-FFF2-40B4-BE49-F238E27FC236}">
                <a16:creationId xmlns:a16="http://schemas.microsoft.com/office/drawing/2014/main" id="{B6224524-A094-5247-F92F-3047114A59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9142" y="1163532"/>
            <a:ext cx="3038156" cy="552074"/>
          </a:xfrm>
          <a:prstGeom prst="rect">
            <a:avLst/>
          </a:prstGeom>
        </p:spPr>
        <p:txBody>
          <a:bodyPr vert="horz" wrap="square" lIns="0" tIns="13335" rIns="0" bIns="0" numCol="1" rtlCol="0" anchor="t" anchorCtr="0" compatLnSpc="1">
            <a:prstTxWarp prst="textNoShape">
              <a:avLst/>
            </a:prstTxWarp>
            <a:spAutoFit/>
          </a:bodyPr>
          <a:lstStyle/>
          <a:p>
            <a:pPr marL="12700">
              <a:spcBef>
                <a:spcPts val="105"/>
              </a:spcBef>
            </a:pPr>
            <a:r>
              <a:rPr spc="-20" dirty="0"/>
              <a:t>Plan</a:t>
            </a:r>
          </a:p>
        </p:txBody>
      </p:sp>
      <p:sp>
        <p:nvSpPr>
          <p:cNvPr id="3" name="object 3"/>
          <p:cNvSpPr txBox="1"/>
          <p:nvPr/>
        </p:nvSpPr>
        <p:spPr>
          <a:xfrm>
            <a:off x="444989" y="1707438"/>
            <a:ext cx="7875270" cy="4537710"/>
          </a:xfrm>
          <a:prstGeom prst="rect">
            <a:avLst/>
          </a:prstGeom>
        </p:spPr>
        <p:txBody>
          <a:bodyPr vert="horz" wrap="square" lIns="0" tIns="12700" rIns="0" bIns="0" rtlCol="0">
            <a:spAutoFit/>
          </a:bodyPr>
          <a:lstStyle/>
          <a:p>
            <a:pPr marL="354965" marR="5080" indent="-342265">
              <a:spcBef>
                <a:spcPts val="100"/>
              </a:spcBef>
              <a:buFont typeface="Arial"/>
              <a:buChar char="•"/>
              <a:tabLst>
                <a:tab pos="354965" algn="l"/>
                <a:tab pos="355600" algn="l"/>
              </a:tabLst>
            </a:pPr>
            <a:r>
              <a:rPr sz="2400" dirty="0">
                <a:solidFill>
                  <a:srgbClr val="001F5F"/>
                </a:solidFill>
                <a:latin typeface="Calibri"/>
                <a:cs typeface="Calibri"/>
              </a:rPr>
              <a:t>Summarise</a:t>
            </a:r>
            <a:r>
              <a:rPr sz="2400" spc="-55" dirty="0">
                <a:solidFill>
                  <a:srgbClr val="001F5F"/>
                </a:solidFill>
                <a:latin typeface="Calibri"/>
                <a:cs typeface="Calibri"/>
              </a:rPr>
              <a:t> </a:t>
            </a:r>
            <a:r>
              <a:rPr sz="2400" dirty="0">
                <a:solidFill>
                  <a:srgbClr val="001F5F"/>
                </a:solidFill>
                <a:latin typeface="Calibri"/>
                <a:cs typeface="Calibri"/>
              </a:rPr>
              <a:t>the</a:t>
            </a:r>
            <a:r>
              <a:rPr sz="2400" spc="-25" dirty="0">
                <a:solidFill>
                  <a:srgbClr val="001F5F"/>
                </a:solidFill>
                <a:latin typeface="Calibri"/>
                <a:cs typeface="Calibri"/>
              </a:rPr>
              <a:t> </a:t>
            </a:r>
            <a:r>
              <a:rPr sz="2400" dirty="0">
                <a:solidFill>
                  <a:srgbClr val="001F5F"/>
                </a:solidFill>
                <a:latin typeface="Calibri"/>
                <a:cs typeface="Calibri"/>
              </a:rPr>
              <a:t>difference</a:t>
            </a:r>
            <a:r>
              <a:rPr lang="en-GB" sz="2400" dirty="0">
                <a:solidFill>
                  <a:srgbClr val="001F5F"/>
                </a:solidFill>
                <a:latin typeface="Calibri"/>
                <a:cs typeface="Calibri"/>
              </a:rPr>
              <a:t>s</a:t>
            </a:r>
            <a:r>
              <a:rPr sz="2400" spc="-25" dirty="0">
                <a:solidFill>
                  <a:srgbClr val="001F5F"/>
                </a:solidFill>
                <a:latin typeface="Calibri"/>
                <a:cs typeface="Calibri"/>
              </a:rPr>
              <a:t> </a:t>
            </a:r>
            <a:r>
              <a:rPr sz="2400" dirty="0">
                <a:solidFill>
                  <a:srgbClr val="001F5F"/>
                </a:solidFill>
                <a:latin typeface="Calibri"/>
                <a:cs typeface="Calibri"/>
              </a:rPr>
              <a:t>between</a:t>
            </a:r>
            <a:r>
              <a:rPr sz="2400" spc="-30" dirty="0">
                <a:solidFill>
                  <a:srgbClr val="001F5F"/>
                </a:solidFill>
                <a:latin typeface="Calibri"/>
                <a:cs typeface="Calibri"/>
              </a:rPr>
              <a:t> </a:t>
            </a:r>
            <a:r>
              <a:rPr sz="2400" dirty="0">
                <a:solidFill>
                  <a:srgbClr val="001F5F"/>
                </a:solidFill>
                <a:latin typeface="Calibri"/>
                <a:cs typeface="Calibri"/>
              </a:rPr>
              <a:t>audit,</a:t>
            </a:r>
            <a:r>
              <a:rPr sz="2400" spc="-30" dirty="0">
                <a:solidFill>
                  <a:srgbClr val="001F5F"/>
                </a:solidFill>
                <a:latin typeface="Calibri"/>
                <a:cs typeface="Calibri"/>
              </a:rPr>
              <a:t> </a:t>
            </a:r>
            <a:r>
              <a:rPr sz="2400" dirty="0">
                <a:solidFill>
                  <a:srgbClr val="001F5F"/>
                </a:solidFill>
                <a:latin typeface="Calibri"/>
                <a:cs typeface="Calibri"/>
              </a:rPr>
              <a:t>service</a:t>
            </a:r>
            <a:r>
              <a:rPr sz="2400" spc="-30" dirty="0">
                <a:solidFill>
                  <a:srgbClr val="001F5F"/>
                </a:solidFill>
                <a:latin typeface="Calibri"/>
                <a:cs typeface="Calibri"/>
              </a:rPr>
              <a:t> </a:t>
            </a:r>
            <a:r>
              <a:rPr sz="2400" spc="-10" dirty="0">
                <a:solidFill>
                  <a:srgbClr val="001F5F"/>
                </a:solidFill>
                <a:latin typeface="Calibri"/>
                <a:cs typeface="Calibri"/>
              </a:rPr>
              <a:t>evaluation, </a:t>
            </a:r>
            <a:r>
              <a:rPr sz="2400" dirty="0">
                <a:solidFill>
                  <a:srgbClr val="001F5F"/>
                </a:solidFill>
                <a:latin typeface="Calibri"/>
                <a:cs typeface="Calibri"/>
              </a:rPr>
              <a:t>quality</a:t>
            </a:r>
            <a:r>
              <a:rPr sz="2400" spc="-35" dirty="0">
                <a:solidFill>
                  <a:srgbClr val="001F5F"/>
                </a:solidFill>
                <a:latin typeface="Calibri"/>
                <a:cs typeface="Calibri"/>
              </a:rPr>
              <a:t> </a:t>
            </a:r>
            <a:r>
              <a:rPr sz="2400" spc="-10" dirty="0">
                <a:solidFill>
                  <a:srgbClr val="001F5F"/>
                </a:solidFill>
                <a:latin typeface="Calibri"/>
                <a:cs typeface="Calibri"/>
              </a:rPr>
              <a:t>improvement</a:t>
            </a:r>
            <a:r>
              <a:rPr sz="2400" spc="-30" dirty="0">
                <a:solidFill>
                  <a:srgbClr val="001F5F"/>
                </a:solidFill>
                <a:latin typeface="Calibri"/>
                <a:cs typeface="Calibri"/>
              </a:rPr>
              <a:t> </a:t>
            </a:r>
            <a:r>
              <a:rPr sz="2400" dirty="0">
                <a:solidFill>
                  <a:srgbClr val="001F5F"/>
                </a:solidFill>
                <a:latin typeface="Calibri"/>
                <a:cs typeface="Calibri"/>
              </a:rPr>
              <a:t>and</a:t>
            </a:r>
            <a:r>
              <a:rPr sz="2400" spc="-5" dirty="0">
                <a:solidFill>
                  <a:srgbClr val="001F5F"/>
                </a:solidFill>
                <a:latin typeface="Calibri"/>
                <a:cs typeface="Calibri"/>
              </a:rPr>
              <a:t> </a:t>
            </a:r>
            <a:r>
              <a:rPr sz="2400" spc="-10" dirty="0">
                <a:solidFill>
                  <a:srgbClr val="001F5F"/>
                </a:solidFill>
                <a:latin typeface="Calibri"/>
                <a:cs typeface="Calibri"/>
              </a:rPr>
              <a:t>research.</a:t>
            </a:r>
            <a:endParaRPr sz="2400" dirty="0">
              <a:latin typeface="Calibri"/>
              <a:cs typeface="Calibri"/>
            </a:endParaRPr>
          </a:p>
          <a:p>
            <a:pPr>
              <a:spcBef>
                <a:spcPts val="20"/>
              </a:spcBef>
              <a:buClr>
                <a:srgbClr val="001F5F"/>
              </a:buClr>
              <a:buFont typeface="Arial"/>
              <a:buChar char="•"/>
            </a:pPr>
            <a:endParaRPr sz="1950" dirty="0">
              <a:latin typeface="Calibri"/>
              <a:cs typeface="Calibri"/>
            </a:endParaRPr>
          </a:p>
          <a:p>
            <a:pPr marL="354965" indent="-342265">
              <a:buFont typeface="Arial"/>
              <a:buChar char="•"/>
              <a:tabLst>
                <a:tab pos="354965" algn="l"/>
                <a:tab pos="355600" algn="l"/>
              </a:tabLst>
            </a:pPr>
            <a:r>
              <a:rPr sz="2400" dirty="0">
                <a:solidFill>
                  <a:srgbClr val="001F5F"/>
                </a:solidFill>
                <a:latin typeface="Calibri"/>
                <a:cs typeface="Calibri"/>
              </a:rPr>
              <a:t>Identify</a:t>
            </a:r>
            <a:r>
              <a:rPr sz="2400" spc="-60" dirty="0">
                <a:solidFill>
                  <a:srgbClr val="001F5F"/>
                </a:solidFill>
                <a:latin typeface="Calibri"/>
                <a:cs typeface="Calibri"/>
              </a:rPr>
              <a:t> </a:t>
            </a:r>
            <a:r>
              <a:rPr sz="2400" dirty="0">
                <a:solidFill>
                  <a:srgbClr val="001F5F"/>
                </a:solidFill>
                <a:latin typeface="Calibri"/>
                <a:cs typeface="Calibri"/>
              </a:rPr>
              <a:t>ways</a:t>
            </a:r>
            <a:r>
              <a:rPr sz="2400" spc="-70" dirty="0">
                <a:solidFill>
                  <a:srgbClr val="001F5F"/>
                </a:solidFill>
                <a:latin typeface="Calibri"/>
                <a:cs typeface="Calibri"/>
              </a:rPr>
              <a:t> </a:t>
            </a:r>
            <a:r>
              <a:rPr sz="2400" dirty="0">
                <a:solidFill>
                  <a:srgbClr val="001F5F"/>
                </a:solidFill>
                <a:latin typeface="Calibri"/>
                <a:cs typeface="Calibri"/>
              </a:rPr>
              <a:t>to</a:t>
            </a:r>
            <a:r>
              <a:rPr sz="2400" spc="-55" dirty="0">
                <a:solidFill>
                  <a:srgbClr val="001F5F"/>
                </a:solidFill>
                <a:latin typeface="Calibri"/>
                <a:cs typeface="Calibri"/>
              </a:rPr>
              <a:t> </a:t>
            </a:r>
            <a:r>
              <a:rPr sz="2400" dirty="0">
                <a:solidFill>
                  <a:srgbClr val="001F5F"/>
                </a:solidFill>
                <a:latin typeface="Calibri"/>
                <a:cs typeface="Calibri"/>
              </a:rPr>
              <a:t>engage</a:t>
            </a:r>
            <a:r>
              <a:rPr sz="2400" spc="-50" dirty="0">
                <a:solidFill>
                  <a:srgbClr val="001F5F"/>
                </a:solidFill>
                <a:latin typeface="Calibri"/>
                <a:cs typeface="Calibri"/>
              </a:rPr>
              <a:t> </a:t>
            </a:r>
            <a:r>
              <a:rPr sz="2400" dirty="0">
                <a:solidFill>
                  <a:srgbClr val="001F5F"/>
                </a:solidFill>
                <a:latin typeface="Calibri"/>
                <a:cs typeface="Calibri"/>
              </a:rPr>
              <a:t>with</a:t>
            </a:r>
            <a:r>
              <a:rPr sz="2400" spc="-65" dirty="0">
                <a:solidFill>
                  <a:srgbClr val="001F5F"/>
                </a:solidFill>
                <a:latin typeface="Calibri"/>
                <a:cs typeface="Calibri"/>
              </a:rPr>
              <a:t> </a:t>
            </a:r>
            <a:r>
              <a:rPr sz="2400" dirty="0">
                <a:solidFill>
                  <a:srgbClr val="001F5F"/>
                </a:solidFill>
                <a:latin typeface="Calibri"/>
                <a:cs typeface="Calibri"/>
              </a:rPr>
              <a:t>research</a:t>
            </a:r>
            <a:r>
              <a:rPr sz="2400" spc="-55" dirty="0">
                <a:solidFill>
                  <a:srgbClr val="001F5F"/>
                </a:solidFill>
                <a:latin typeface="Calibri"/>
                <a:cs typeface="Calibri"/>
              </a:rPr>
              <a:t> </a:t>
            </a:r>
            <a:r>
              <a:rPr sz="2400" spc="-10" dirty="0">
                <a:solidFill>
                  <a:srgbClr val="001F5F"/>
                </a:solidFill>
                <a:latin typeface="Calibri"/>
                <a:cs typeface="Calibri"/>
              </a:rPr>
              <a:t>including:</a:t>
            </a:r>
            <a:endParaRPr sz="2400" dirty="0">
              <a:latin typeface="Calibri"/>
              <a:cs typeface="Calibri"/>
            </a:endParaRPr>
          </a:p>
          <a:p>
            <a:pPr marL="1088390" lvl="1" indent="-355600">
              <a:spcBef>
                <a:spcPts val="1200"/>
              </a:spcBef>
              <a:buFont typeface="Arial"/>
              <a:buChar char="•"/>
              <a:tabLst>
                <a:tab pos="1088390" algn="l"/>
                <a:tab pos="1089025" algn="l"/>
              </a:tabLst>
            </a:pPr>
            <a:r>
              <a:rPr sz="2400" i="1" dirty="0">
                <a:solidFill>
                  <a:srgbClr val="001F5F"/>
                </a:solidFill>
                <a:latin typeface="Calibri"/>
                <a:cs typeface="Calibri"/>
              </a:rPr>
              <a:t>a</a:t>
            </a:r>
            <a:r>
              <a:rPr sz="2400" i="1" spc="-20" dirty="0">
                <a:solidFill>
                  <a:srgbClr val="001F5F"/>
                </a:solidFill>
                <a:latin typeface="Calibri"/>
                <a:cs typeface="Calibri"/>
              </a:rPr>
              <a:t> </a:t>
            </a:r>
            <a:r>
              <a:rPr sz="2400" i="1" dirty="0">
                <a:solidFill>
                  <a:srgbClr val="001F5F"/>
                </a:solidFill>
                <a:latin typeface="Calibri"/>
                <a:cs typeface="Calibri"/>
              </a:rPr>
              <a:t>project</a:t>
            </a:r>
            <a:r>
              <a:rPr sz="2400" i="1" spc="-20" dirty="0">
                <a:solidFill>
                  <a:srgbClr val="001F5F"/>
                </a:solidFill>
                <a:latin typeface="Calibri"/>
                <a:cs typeface="Calibri"/>
              </a:rPr>
              <a:t> </a:t>
            </a:r>
            <a:r>
              <a:rPr sz="2400" i="1" dirty="0">
                <a:solidFill>
                  <a:srgbClr val="001F5F"/>
                </a:solidFill>
                <a:latin typeface="Calibri"/>
                <a:cs typeface="Calibri"/>
              </a:rPr>
              <a:t>in</a:t>
            </a:r>
            <a:r>
              <a:rPr sz="2400" i="1" spc="-5" dirty="0">
                <a:solidFill>
                  <a:srgbClr val="001F5F"/>
                </a:solidFill>
                <a:latin typeface="Calibri"/>
                <a:cs typeface="Calibri"/>
              </a:rPr>
              <a:t> </a:t>
            </a:r>
            <a:r>
              <a:rPr sz="2400" i="1" spc="-10" dirty="0">
                <a:solidFill>
                  <a:srgbClr val="001F5F"/>
                </a:solidFill>
                <a:latin typeface="Calibri"/>
                <a:cs typeface="Calibri"/>
              </a:rPr>
              <a:t>practice</a:t>
            </a:r>
            <a:endParaRPr sz="2400" dirty="0">
              <a:latin typeface="Calibri"/>
              <a:cs typeface="Calibri"/>
            </a:endParaRPr>
          </a:p>
          <a:p>
            <a:pPr marL="1088390" lvl="1" indent="-355600">
              <a:spcBef>
                <a:spcPts val="1205"/>
              </a:spcBef>
              <a:buFont typeface="Arial"/>
              <a:buChar char="•"/>
              <a:tabLst>
                <a:tab pos="1088390" algn="l"/>
                <a:tab pos="1089025" algn="l"/>
              </a:tabLst>
            </a:pPr>
            <a:r>
              <a:rPr sz="2400" i="1" dirty="0">
                <a:solidFill>
                  <a:srgbClr val="001F5F"/>
                </a:solidFill>
                <a:latin typeface="Calibri"/>
                <a:cs typeface="Calibri"/>
              </a:rPr>
              <a:t>a</a:t>
            </a:r>
            <a:r>
              <a:rPr sz="2400" i="1" spc="-10" dirty="0">
                <a:solidFill>
                  <a:srgbClr val="001F5F"/>
                </a:solidFill>
                <a:latin typeface="Calibri"/>
                <a:cs typeface="Calibri"/>
              </a:rPr>
              <a:t> </a:t>
            </a:r>
            <a:r>
              <a:rPr sz="2400" i="1" dirty="0">
                <a:solidFill>
                  <a:srgbClr val="001F5F"/>
                </a:solidFill>
                <a:latin typeface="Calibri"/>
                <a:cs typeface="Calibri"/>
              </a:rPr>
              <a:t>higher</a:t>
            </a:r>
            <a:r>
              <a:rPr sz="2400" i="1" spc="-10" dirty="0">
                <a:solidFill>
                  <a:srgbClr val="001F5F"/>
                </a:solidFill>
                <a:latin typeface="Calibri"/>
                <a:cs typeface="Calibri"/>
              </a:rPr>
              <a:t> degree</a:t>
            </a:r>
            <a:endParaRPr sz="2400" dirty="0">
              <a:latin typeface="Calibri"/>
              <a:cs typeface="Calibri"/>
            </a:endParaRPr>
          </a:p>
          <a:p>
            <a:pPr marL="1088390" lvl="1" indent="-355600">
              <a:spcBef>
                <a:spcPts val="1200"/>
              </a:spcBef>
              <a:buFont typeface="Arial"/>
              <a:buChar char="•"/>
              <a:tabLst>
                <a:tab pos="1088390" algn="l"/>
                <a:tab pos="1089025" algn="l"/>
              </a:tabLst>
            </a:pPr>
            <a:r>
              <a:rPr sz="2400" i="1" dirty="0">
                <a:solidFill>
                  <a:srgbClr val="001F5F"/>
                </a:solidFill>
                <a:latin typeface="Calibri"/>
                <a:cs typeface="Calibri"/>
              </a:rPr>
              <a:t>seeking</a:t>
            </a:r>
            <a:r>
              <a:rPr sz="2400" i="1" spc="-45" dirty="0">
                <a:solidFill>
                  <a:srgbClr val="001F5F"/>
                </a:solidFill>
                <a:latin typeface="Calibri"/>
                <a:cs typeface="Calibri"/>
              </a:rPr>
              <a:t> </a:t>
            </a:r>
            <a:r>
              <a:rPr sz="2400" i="1" dirty="0">
                <a:solidFill>
                  <a:srgbClr val="001F5F"/>
                </a:solidFill>
                <a:latin typeface="Calibri"/>
                <a:cs typeface="Calibri"/>
              </a:rPr>
              <a:t>external</a:t>
            </a:r>
            <a:r>
              <a:rPr sz="2400" i="1" spc="-45" dirty="0">
                <a:solidFill>
                  <a:srgbClr val="001F5F"/>
                </a:solidFill>
                <a:latin typeface="Calibri"/>
                <a:cs typeface="Calibri"/>
              </a:rPr>
              <a:t> </a:t>
            </a:r>
            <a:r>
              <a:rPr sz="2400" i="1" spc="-10" dirty="0">
                <a:solidFill>
                  <a:srgbClr val="001F5F"/>
                </a:solidFill>
                <a:latin typeface="Calibri"/>
                <a:cs typeface="Calibri"/>
              </a:rPr>
              <a:t>funding</a:t>
            </a:r>
            <a:endParaRPr sz="2400" dirty="0">
              <a:latin typeface="Calibri"/>
              <a:cs typeface="Calibri"/>
            </a:endParaRPr>
          </a:p>
          <a:p>
            <a:pPr marL="1088390" lvl="1" indent="-355600">
              <a:spcBef>
                <a:spcPts val="1200"/>
              </a:spcBef>
              <a:buFont typeface="Arial"/>
              <a:buChar char="•"/>
              <a:tabLst>
                <a:tab pos="1088390" algn="l"/>
                <a:tab pos="1089025" algn="l"/>
              </a:tabLst>
            </a:pPr>
            <a:r>
              <a:rPr sz="2400" i="1" dirty="0">
                <a:solidFill>
                  <a:srgbClr val="001F5F"/>
                </a:solidFill>
                <a:latin typeface="Calibri"/>
                <a:cs typeface="Calibri"/>
              </a:rPr>
              <a:t>pursuing</a:t>
            </a:r>
            <a:r>
              <a:rPr sz="2400" i="1" spc="-20" dirty="0">
                <a:solidFill>
                  <a:srgbClr val="001F5F"/>
                </a:solidFill>
                <a:latin typeface="Calibri"/>
                <a:cs typeface="Calibri"/>
              </a:rPr>
              <a:t> </a:t>
            </a:r>
            <a:r>
              <a:rPr sz="2400" i="1" dirty="0">
                <a:solidFill>
                  <a:srgbClr val="001F5F"/>
                </a:solidFill>
                <a:latin typeface="Calibri"/>
                <a:cs typeface="Calibri"/>
              </a:rPr>
              <a:t>a</a:t>
            </a:r>
            <a:r>
              <a:rPr sz="2400" i="1" spc="-25" dirty="0">
                <a:solidFill>
                  <a:srgbClr val="001F5F"/>
                </a:solidFill>
                <a:latin typeface="Calibri"/>
                <a:cs typeface="Calibri"/>
              </a:rPr>
              <a:t> </a:t>
            </a:r>
            <a:r>
              <a:rPr sz="2400" i="1" dirty="0">
                <a:solidFill>
                  <a:srgbClr val="001F5F"/>
                </a:solidFill>
                <a:latin typeface="Calibri"/>
                <a:cs typeface="Calibri"/>
              </a:rPr>
              <a:t>clinical</a:t>
            </a:r>
            <a:r>
              <a:rPr sz="2400" i="1" spc="-15" dirty="0">
                <a:solidFill>
                  <a:srgbClr val="001F5F"/>
                </a:solidFill>
                <a:latin typeface="Calibri"/>
                <a:cs typeface="Calibri"/>
              </a:rPr>
              <a:t> </a:t>
            </a:r>
            <a:r>
              <a:rPr sz="2400" i="1" dirty="0">
                <a:solidFill>
                  <a:srgbClr val="001F5F"/>
                </a:solidFill>
                <a:latin typeface="Calibri"/>
                <a:cs typeface="Calibri"/>
              </a:rPr>
              <a:t>academic</a:t>
            </a:r>
            <a:r>
              <a:rPr sz="2400" i="1" spc="-20" dirty="0">
                <a:solidFill>
                  <a:srgbClr val="001F5F"/>
                </a:solidFill>
                <a:latin typeface="Calibri"/>
                <a:cs typeface="Calibri"/>
              </a:rPr>
              <a:t> </a:t>
            </a:r>
            <a:r>
              <a:rPr sz="2400" i="1" spc="-10" dirty="0">
                <a:solidFill>
                  <a:srgbClr val="001F5F"/>
                </a:solidFill>
                <a:latin typeface="Calibri"/>
                <a:cs typeface="Calibri"/>
              </a:rPr>
              <a:t>career</a:t>
            </a:r>
            <a:endParaRPr sz="2400" dirty="0">
              <a:latin typeface="Calibri"/>
              <a:cs typeface="Calibri"/>
            </a:endParaRPr>
          </a:p>
          <a:p>
            <a:pPr marL="354965" marR="99695" indent="-342265">
              <a:spcBef>
                <a:spcPts val="2400"/>
              </a:spcBef>
              <a:buFont typeface="Arial"/>
              <a:buChar char="•"/>
              <a:tabLst>
                <a:tab pos="354965" algn="l"/>
                <a:tab pos="355600" algn="l"/>
              </a:tabLst>
            </a:pPr>
            <a:r>
              <a:rPr sz="2400" dirty="0">
                <a:solidFill>
                  <a:srgbClr val="001F5F"/>
                </a:solidFill>
                <a:latin typeface="Calibri"/>
                <a:cs typeface="Calibri"/>
              </a:rPr>
              <a:t>Identify</a:t>
            </a:r>
            <a:r>
              <a:rPr sz="2400" spc="-35" dirty="0">
                <a:solidFill>
                  <a:srgbClr val="001F5F"/>
                </a:solidFill>
                <a:latin typeface="Calibri"/>
                <a:cs typeface="Calibri"/>
              </a:rPr>
              <a:t> </a:t>
            </a:r>
            <a:r>
              <a:rPr sz="2400" dirty="0">
                <a:solidFill>
                  <a:srgbClr val="001F5F"/>
                </a:solidFill>
                <a:latin typeface="Calibri"/>
                <a:cs typeface="Calibri"/>
              </a:rPr>
              <a:t>advice</a:t>
            </a:r>
            <a:r>
              <a:rPr sz="2400" spc="-30" dirty="0">
                <a:solidFill>
                  <a:srgbClr val="001F5F"/>
                </a:solidFill>
                <a:latin typeface="Calibri"/>
                <a:cs typeface="Calibri"/>
              </a:rPr>
              <a:t> </a:t>
            </a:r>
            <a:r>
              <a:rPr sz="2400" dirty="0">
                <a:solidFill>
                  <a:srgbClr val="001F5F"/>
                </a:solidFill>
                <a:latin typeface="Calibri"/>
                <a:cs typeface="Calibri"/>
              </a:rPr>
              <a:t>and</a:t>
            </a:r>
            <a:r>
              <a:rPr sz="2400" spc="-40" dirty="0">
                <a:solidFill>
                  <a:srgbClr val="001F5F"/>
                </a:solidFill>
                <a:latin typeface="Calibri"/>
                <a:cs typeface="Calibri"/>
              </a:rPr>
              <a:t> </a:t>
            </a:r>
            <a:r>
              <a:rPr sz="2400" dirty="0">
                <a:solidFill>
                  <a:srgbClr val="001F5F"/>
                </a:solidFill>
                <a:latin typeface="Calibri"/>
                <a:cs typeface="Calibri"/>
              </a:rPr>
              <a:t>resources</a:t>
            </a:r>
            <a:r>
              <a:rPr sz="2400" spc="-50" dirty="0">
                <a:solidFill>
                  <a:srgbClr val="001F5F"/>
                </a:solidFill>
                <a:latin typeface="Calibri"/>
                <a:cs typeface="Calibri"/>
              </a:rPr>
              <a:t> </a:t>
            </a:r>
            <a:r>
              <a:rPr sz="2400" dirty="0">
                <a:solidFill>
                  <a:srgbClr val="001F5F"/>
                </a:solidFill>
                <a:latin typeface="Calibri"/>
                <a:cs typeface="Calibri"/>
              </a:rPr>
              <a:t>that</a:t>
            </a:r>
            <a:r>
              <a:rPr sz="2400" spc="-35" dirty="0">
                <a:solidFill>
                  <a:srgbClr val="001F5F"/>
                </a:solidFill>
                <a:latin typeface="Calibri"/>
                <a:cs typeface="Calibri"/>
              </a:rPr>
              <a:t> </a:t>
            </a:r>
            <a:r>
              <a:rPr sz="2400" dirty="0">
                <a:solidFill>
                  <a:srgbClr val="001F5F"/>
                </a:solidFill>
                <a:latin typeface="Calibri"/>
                <a:cs typeface="Calibri"/>
              </a:rPr>
              <a:t>are</a:t>
            </a:r>
            <a:r>
              <a:rPr sz="2400" spc="-35" dirty="0">
                <a:solidFill>
                  <a:srgbClr val="001F5F"/>
                </a:solidFill>
                <a:latin typeface="Calibri"/>
                <a:cs typeface="Calibri"/>
              </a:rPr>
              <a:t> </a:t>
            </a:r>
            <a:r>
              <a:rPr sz="2400" dirty="0">
                <a:solidFill>
                  <a:srgbClr val="001F5F"/>
                </a:solidFill>
                <a:latin typeface="Calibri"/>
                <a:cs typeface="Calibri"/>
              </a:rPr>
              <a:t>available</a:t>
            </a:r>
            <a:r>
              <a:rPr sz="2400" spc="-45" dirty="0">
                <a:solidFill>
                  <a:srgbClr val="001F5F"/>
                </a:solidFill>
                <a:latin typeface="Calibri"/>
                <a:cs typeface="Calibri"/>
              </a:rPr>
              <a:t> </a:t>
            </a:r>
            <a:r>
              <a:rPr sz="2400" dirty="0">
                <a:solidFill>
                  <a:srgbClr val="001F5F"/>
                </a:solidFill>
                <a:latin typeface="Calibri"/>
                <a:cs typeface="Calibri"/>
              </a:rPr>
              <a:t>to</a:t>
            </a:r>
            <a:r>
              <a:rPr sz="2400" spc="-40" dirty="0">
                <a:solidFill>
                  <a:srgbClr val="001F5F"/>
                </a:solidFill>
                <a:latin typeface="Calibri"/>
                <a:cs typeface="Calibri"/>
              </a:rPr>
              <a:t> </a:t>
            </a:r>
            <a:r>
              <a:rPr sz="2400" spc="-10" dirty="0">
                <a:solidFill>
                  <a:srgbClr val="001F5F"/>
                </a:solidFill>
                <a:latin typeface="Calibri"/>
                <a:cs typeface="Calibri"/>
              </a:rPr>
              <a:t>clinicians, </a:t>
            </a:r>
            <a:r>
              <a:rPr sz="2400" dirty="0">
                <a:solidFill>
                  <a:srgbClr val="001F5F"/>
                </a:solidFill>
                <a:latin typeface="Calibri"/>
                <a:cs typeface="Calibri"/>
              </a:rPr>
              <a:t>when</a:t>
            </a:r>
            <a:r>
              <a:rPr sz="2400" spc="-25" dirty="0">
                <a:solidFill>
                  <a:srgbClr val="001F5F"/>
                </a:solidFill>
                <a:latin typeface="Calibri"/>
                <a:cs typeface="Calibri"/>
              </a:rPr>
              <a:t> </a:t>
            </a:r>
            <a:r>
              <a:rPr sz="2400" dirty="0">
                <a:solidFill>
                  <a:srgbClr val="001F5F"/>
                </a:solidFill>
                <a:latin typeface="Calibri"/>
                <a:cs typeface="Calibri"/>
              </a:rPr>
              <a:t>starting</a:t>
            </a:r>
            <a:r>
              <a:rPr sz="2400" spc="-50" dirty="0">
                <a:solidFill>
                  <a:srgbClr val="001F5F"/>
                </a:solidFill>
                <a:latin typeface="Calibri"/>
                <a:cs typeface="Calibri"/>
              </a:rPr>
              <a:t> </a:t>
            </a:r>
            <a:r>
              <a:rPr sz="2400" dirty="0">
                <a:solidFill>
                  <a:srgbClr val="001F5F"/>
                </a:solidFill>
                <a:latin typeface="Calibri"/>
                <a:cs typeface="Calibri"/>
              </a:rPr>
              <a:t>out</a:t>
            </a:r>
            <a:r>
              <a:rPr sz="2400" spc="-25" dirty="0">
                <a:solidFill>
                  <a:srgbClr val="001F5F"/>
                </a:solidFill>
                <a:latin typeface="Calibri"/>
                <a:cs typeface="Calibri"/>
              </a:rPr>
              <a:t> </a:t>
            </a:r>
            <a:r>
              <a:rPr sz="2400" dirty="0">
                <a:solidFill>
                  <a:srgbClr val="001F5F"/>
                </a:solidFill>
                <a:latin typeface="Calibri"/>
                <a:cs typeface="Calibri"/>
              </a:rPr>
              <a:t>in</a:t>
            </a:r>
            <a:r>
              <a:rPr sz="2400" spc="-30" dirty="0">
                <a:solidFill>
                  <a:srgbClr val="001F5F"/>
                </a:solidFill>
                <a:latin typeface="Calibri"/>
                <a:cs typeface="Calibri"/>
              </a:rPr>
              <a:t> </a:t>
            </a:r>
            <a:r>
              <a:rPr sz="2400" spc="-10" dirty="0">
                <a:solidFill>
                  <a:srgbClr val="001F5F"/>
                </a:solidFill>
                <a:latin typeface="Calibri"/>
                <a:cs typeface="Calibri"/>
              </a:rPr>
              <a:t>research.</a:t>
            </a:r>
            <a:endParaRPr sz="2400" dirty="0">
              <a:latin typeface="Calibri"/>
              <a:cs typeface="Calibri"/>
            </a:endParaRPr>
          </a:p>
        </p:txBody>
      </p:sp>
      <p:pic>
        <p:nvPicPr>
          <p:cNvPr id="4" name="object 4">
            <a:hlinkClick r:id="rId2"/>
          </p:cNvPr>
          <p:cNvPicPr/>
          <p:nvPr/>
        </p:nvPicPr>
        <p:blipFill>
          <a:blip r:embed="rId3" cstate="print"/>
          <a:stretch>
            <a:fillRect/>
          </a:stretch>
        </p:blipFill>
        <p:spPr>
          <a:xfrm>
            <a:off x="8112224" y="2636912"/>
            <a:ext cx="3635100" cy="1908059"/>
          </a:xfrm>
          <a:prstGeom prst="rect">
            <a:avLst/>
          </a:prstGeom>
        </p:spPr>
      </p:pic>
      <p:pic>
        <p:nvPicPr>
          <p:cNvPr id="5" name="Picture 2" descr="Review of CAHPR | Council for Allied Health Professions Research">
            <a:extLst>
              <a:ext uri="{FF2B5EF4-FFF2-40B4-BE49-F238E27FC236}">
                <a16:creationId xmlns:a16="http://schemas.microsoft.com/office/drawing/2014/main" id="{4D2C6A84-F6E1-003A-57EB-8B67D40DF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C56B3C0-715F-57C4-5B24-A44B762D07B0}"/>
              </a:ext>
            </a:extLst>
          </p:cNvPr>
          <p:cNvPicPr>
            <a:picLocks noChangeAspect="1"/>
          </p:cNvPicPr>
          <p:nvPr/>
        </p:nvPicPr>
        <p:blipFill>
          <a:blip r:embed="rId5"/>
          <a:stretch>
            <a:fillRect/>
          </a:stretch>
        </p:blipFill>
        <p:spPr>
          <a:xfrm>
            <a:off x="6844155" y="200643"/>
            <a:ext cx="1140208" cy="1015430"/>
          </a:xfrm>
          <a:prstGeom prst="rect">
            <a:avLst/>
          </a:prstGeom>
        </p:spPr>
      </p:pic>
      <p:pic>
        <p:nvPicPr>
          <p:cNvPr id="9" name="Picture 8">
            <a:extLst>
              <a:ext uri="{FF2B5EF4-FFF2-40B4-BE49-F238E27FC236}">
                <a16:creationId xmlns:a16="http://schemas.microsoft.com/office/drawing/2014/main" id="{6E4C91FB-DD3C-13AE-C55F-D242C9DDBCB2}"/>
              </a:ext>
            </a:extLst>
          </p:cNvPr>
          <p:cNvPicPr>
            <a:picLocks noChangeAspect="1"/>
          </p:cNvPicPr>
          <p:nvPr/>
        </p:nvPicPr>
        <p:blipFill>
          <a:blip r:embed="rId6"/>
          <a:stretch>
            <a:fillRect/>
          </a:stretch>
        </p:blipFill>
        <p:spPr>
          <a:xfrm>
            <a:off x="3438615" y="93158"/>
            <a:ext cx="2513370" cy="101543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object 2">
            <a:hlinkClick r:id="rId3"/>
          </p:cNvPr>
          <p:cNvPicPr/>
          <p:nvPr/>
        </p:nvPicPr>
        <p:blipFill>
          <a:blip r:embed="rId4" cstate="print"/>
          <a:stretch>
            <a:fillRect/>
          </a:stretch>
        </p:blipFill>
        <p:spPr>
          <a:xfrm>
            <a:off x="3338366" y="2204864"/>
            <a:ext cx="3981770" cy="4464496"/>
          </a:xfrm>
          <a:prstGeom prst="rect">
            <a:avLst/>
          </a:prstGeom>
        </p:spPr>
      </p:pic>
      <p:sp>
        <p:nvSpPr>
          <p:cNvPr id="3" name="object 3"/>
          <p:cNvSpPr txBox="1">
            <a:spLocks noGrp="1"/>
          </p:cNvSpPr>
          <p:nvPr>
            <p:ph type="title"/>
          </p:nvPr>
        </p:nvSpPr>
        <p:spPr>
          <a:xfrm>
            <a:off x="3317431" y="1340768"/>
            <a:ext cx="4873577" cy="629018"/>
          </a:xfrm>
          <a:prstGeom prst="rect">
            <a:avLst/>
          </a:prstGeom>
          <a:ln w="9144">
            <a:solidFill>
              <a:srgbClr val="001F5F"/>
            </a:solidFill>
          </a:ln>
        </p:spPr>
        <p:txBody>
          <a:bodyPr vert="horz" wrap="square" lIns="0" tIns="13335" rIns="0" bIns="0" numCol="1" rtlCol="0" anchor="t" anchorCtr="0" compatLnSpc="1">
            <a:prstTxWarp prst="textNoShape">
              <a:avLst/>
            </a:prstTxWarp>
            <a:spAutoFit/>
          </a:bodyPr>
          <a:lstStyle/>
          <a:p>
            <a:pPr marL="91440" algn="ctr">
              <a:spcBef>
                <a:spcPts val="105"/>
              </a:spcBef>
            </a:pPr>
            <a:r>
              <a:rPr sz="4000" spc="-10" dirty="0">
                <a:solidFill>
                  <a:srgbClr val="001F5F"/>
                </a:solidFill>
              </a:rPr>
              <a:t>Dissemination</a:t>
            </a:r>
            <a:endParaRPr sz="4000" dirty="0"/>
          </a:p>
        </p:txBody>
      </p:sp>
      <p:pic>
        <p:nvPicPr>
          <p:cNvPr id="4" name="Picture 2" descr="Review of CAHPR | Council for Allied Health Professions Research">
            <a:extLst>
              <a:ext uri="{FF2B5EF4-FFF2-40B4-BE49-F238E27FC236}">
                <a16:creationId xmlns:a16="http://schemas.microsoft.com/office/drawing/2014/main" id="{8CC015B9-6AB4-5BC8-8BF1-93588E3D76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9416" y="1113717"/>
            <a:ext cx="12817424" cy="435376"/>
          </a:xfrm>
          <a:prstGeom prst="rect">
            <a:avLst/>
          </a:prstGeom>
        </p:spPr>
        <p:txBody>
          <a:bodyPr vert="horz" wrap="square" lIns="0" tIns="12065" rIns="0" bIns="0" numCol="1" rtlCol="0" anchor="t" anchorCtr="0" compatLnSpc="1">
            <a:prstTxWarp prst="textNoShape">
              <a:avLst/>
            </a:prstTxWarp>
            <a:spAutoFit/>
          </a:bodyPr>
          <a:lstStyle/>
          <a:p>
            <a:pPr marL="12700">
              <a:lnSpc>
                <a:spcPts val="3270"/>
              </a:lnSpc>
              <a:spcBef>
                <a:spcPts val="95"/>
              </a:spcBef>
            </a:pPr>
            <a:r>
              <a:rPr sz="2800" dirty="0"/>
              <a:t>Guidelines</a:t>
            </a:r>
            <a:r>
              <a:rPr sz="2800" spc="-85" dirty="0"/>
              <a:t> </a:t>
            </a:r>
            <a:r>
              <a:rPr sz="2800" dirty="0"/>
              <a:t>for</a:t>
            </a:r>
            <a:r>
              <a:rPr sz="2800" spc="-100" dirty="0"/>
              <a:t> </a:t>
            </a:r>
            <a:r>
              <a:rPr sz="2800" dirty="0"/>
              <a:t>reporting</a:t>
            </a:r>
            <a:r>
              <a:rPr sz="2800" spc="-85" dirty="0"/>
              <a:t> </a:t>
            </a:r>
            <a:r>
              <a:rPr sz="2800" spc="-10" dirty="0"/>
              <a:t>different</a:t>
            </a:r>
            <a:r>
              <a:rPr sz="2800" spc="-85" dirty="0"/>
              <a:t> </a:t>
            </a:r>
            <a:r>
              <a:rPr sz="2800" dirty="0"/>
              <a:t>types</a:t>
            </a:r>
            <a:r>
              <a:rPr sz="2800" spc="-105" dirty="0"/>
              <a:t> </a:t>
            </a:r>
            <a:r>
              <a:rPr sz="2800" dirty="0"/>
              <a:t>of</a:t>
            </a:r>
            <a:r>
              <a:rPr sz="2800" spc="-100" dirty="0"/>
              <a:t> </a:t>
            </a:r>
            <a:r>
              <a:rPr sz="2800" spc="-10" dirty="0"/>
              <a:t>studies</a:t>
            </a:r>
            <a:r>
              <a:rPr lang="en-US" sz="2800" spc="-10" dirty="0"/>
              <a:t> </a:t>
            </a:r>
            <a:r>
              <a:rPr sz="2000" dirty="0">
                <a:latin typeface="Calibri"/>
                <a:cs typeface="Calibri"/>
              </a:rPr>
              <a:t>(See</a:t>
            </a:r>
            <a:r>
              <a:rPr sz="2000" spc="90" dirty="0">
                <a:latin typeface="Calibri"/>
                <a:cs typeface="Calibri"/>
              </a:rPr>
              <a:t> </a:t>
            </a:r>
            <a:r>
              <a:rPr sz="2000" spc="-25" dirty="0">
                <a:latin typeface="Calibri"/>
                <a:cs typeface="Calibri"/>
                <a:hlinkClick r:id="rId2"/>
              </a:rPr>
              <a:t>www.equator-</a:t>
            </a:r>
            <a:r>
              <a:rPr sz="2000" spc="-10" dirty="0">
                <a:latin typeface="Calibri"/>
                <a:cs typeface="Calibri"/>
                <a:hlinkClick r:id="rId2"/>
              </a:rPr>
              <a:t>network.org/)</a:t>
            </a:r>
            <a:endParaRPr sz="2000" dirty="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2809124053"/>
              </p:ext>
            </p:extLst>
          </p:nvPr>
        </p:nvGraphicFramePr>
        <p:xfrm>
          <a:off x="1554632" y="1564288"/>
          <a:ext cx="7997190" cy="5261610"/>
        </p:xfrm>
        <a:graphic>
          <a:graphicData uri="http://schemas.openxmlformats.org/drawingml/2006/table">
            <a:tbl>
              <a:tblPr firstRow="1" bandRow="1">
                <a:tableStyleId>{2D5ABB26-0587-4C30-8999-92F81FD0307C}</a:tableStyleId>
              </a:tblPr>
              <a:tblGrid>
                <a:gridCol w="1880870">
                  <a:extLst>
                    <a:ext uri="{9D8B030D-6E8A-4147-A177-3AD203B41FA5}">
                      <a16:colId xmlns:a16="http://schemas.microsoft.com/office/drawing/2014/main" val="20000"/>
                    </a:ext>
                  </a:extLst>
                </a:gridCol>
                <a:gridCol w="504952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457200">
                <a:tc>
                  <a:txBody>
                    <a:bodyPr/>
                    <a:lstStyle/>
                    <a:p>
                      <a:pPr marL="445134">
                        <a:lnSpc>
                          <a:spcPts val="1590"/>
                        </a:lnSpc>
                      </a:pPr>
                      <a:r>
                        <a:rPr sz="1400" b="1" dirty="0">
                          <a:solidFill>
                            <a:srgbClr val="FFFFFF"/>
                          </a:solidFill>
                          <a:latin typeface="Calibri"/>
                          <a:cs typeface="Calibri"/>
                        </a:rPr>
                        <a:t>Type</a:t>
                      </a:r>
                      <a:r>
                        <a:rPr sz="1400" b="1" spc="-45" dirty="0">
                          <a:solidFill>
                            <a:srgbClr val="FFFFFF"/>
                          </a:solidFill>
                          <a:latin typeface="Calibri"/>
                          <a:cs typeface="Calibri"/>
                        </a:rPr>
                        <a:t> </a:t>
                      </a:r>
                      <a:r>
                        <a:rPr sz="1400" b="1" dirty="0">
                          <a:solidFill>
                            <a:srgbClr val="FFFFFF"/>
                          </a:solidFill>
                          <a:latin typeface="Calibri"/>
                          <a:cs typeface="Calibri"/>
                        </a:rPr>
                        <a:t>of</a:t>
                      </a:r>
                      <a:r>
                        <a:rPr sz="1400" b="1" spc="-45" dirty="0">
                          <a:solidFill>
                            <a:srgbClr val="FFFFFF"/>
                          </a:solidFill>
                          <a:latin typeface="Calibri"/>
                          <a:cs typeface="Calibri"/>
                        </a:rPr>
                        <a:t> </a:t>
                      </a:r>
                      <a:r>
                        <a:rPr sz="1400" b="1" spc="-10" dirty="0">
                          <a:solidFill>
                            <a:srgbClr val="FFFFFF"/>
                          </a:solidFill>
                          <a:latin typeface="Calibri"/>
                          <a:cs typeface="Calibri"/>
                        </a:rPr>
                        <a:t>study</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ts val="1590"/>
                        </a:lnSpc>
                      </a:pPr>
                      <a:r>
                        <a:rPr sz="1400" b="1" spc="-10" dirty="0">
                          <a:solidFill>
                            <a:srgbClr val="FFFFFF"/>
                          </a:solidFill>
                          <a:latin typeface="Calibri"/>
                          <a:cs typeface="Calibri"/>
                        </a:rPr>
                        <a:t>Reporting</a:t>
                      </a:r>
                      <a:r>
                        <a:rPr sz="1400" b="1" spc="5" dirty="0">
                          <a:solidFill>
                            <a:srgbClr val="FFFFFF"/>
                          </a:solidFill>
                          <a:latin typeface="Calibri"/>
                          <a:cs typeface="Calibri"/>
                        </a:rPr>
                        <a:t> </a:t>
                      </a:r>
                      <a:r>
                        <a:rPr sz="1400" b="1" spc="-10" dirty="0">
                          <a:solidFill>
                            <a:srgbClr val="FFFFFF"/>
                          </a:solidFill>
                          <a:latin typeface="Calibri"/>
                          <a:cs typeface="Calibri"/>
                        </a:rPr>
                        <a:t>guideline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202565">
                        <a:lnSpc>
                          <a:spcPts val="1590"/>
                        </a:lnSpc>
                      </a:pPr>
                      <a:r>
                        <a:rPr sz="1400" b="1" spc="-10" dirty="0">
                          <a:solidFill>
                            <a:srgbClr val="FFFFFF"/>
                          </a:solidFill>
                          <a:latin typeface="Calibri"/>
                          <a:cs typeface="Calibri"/>
                        </a:rPr>
                        <a:t>Acronym</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334010">
                <a:tc>
                  <a:txBody>
                    <a:bodyPr/>
                    <a:lstStyle/>
                    <a:p>
                      <a:pPr marL="68580">
                        <a:lnSpc>
                          <a:spcPts val="1625"/>
                        </a:lnSpc>
                      </a:pPr>
                      <a:r>
                        <a:rPr sz="1400" spc="-10" dirty="0">
                          <a:solidFill>
                            <a:srgbClr val="FFFFFF"/>
                          </a:solidFill>
                          <a:latin typeface="Calibri"/>
                          <a:cs typeface="Calibri"/>
                        </a:rPr>
                        <a:t>Systematic</a:t>
                      </a:r>
                      <a:r>
                        <a:rPr sz="1400" spc="-20" dirty="0">
                          <a:solidFill>
                            <a:srgbClr val="FFFFFF"/>
                          </a:solidFill>
                          <a:latin typeface="Calibri"/>
                          <a:cs typeface="Calibri"/>
                        </a:rPr>
                        <a:t> </a:t>
                      </a:r>
                      <a:r>
                        <a:rPr sz="1400" spc="-10" dirty="0">
                          <a:solidFill>
                            <a:srgbClr val="FFFFFF"/>
                          </a:solidFill>
                          <a:latin typeface="Calibri"/>
                          <a:cs typeface="Calibri"/>
                        </a:rPr>
                        <a:t>reviews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B9BD4"/>
                    </a:solidFill>
                  </a:tcPr>
                </a:tc>
                <a:tc>
                  <a:txBody>
                    <a:bodyPr/>
                    <a:lstStyle/>
                    <a:p>
                      <a:pPr marL="68580">
                        <a:lnSpc>
                          <a:spcPts val="1625"/>
                        </a:lnSpc>
                      </a:pPr>
                      <a:r>
                        <a:rPr sz="1400" spc="-10" dirty="0">
                          <a:latin typeface="Calibri"/>
                          <a:cs typeface="Calibri"/>
                        </a:rPr>
                        <a:t>Preferred</a:t>
                      </a:r>
                      <a:r>
                        <a:rPr sz="1400" spc="-40" dirty="0">
                          <a:latin typeface="Calibri"/>
                          <a:cs typeface="Calibri"/>
                        </a:rPr>
                        <a:t> </a:t>
                      </a:r>
                      <a:r>
                        <a:rPr sz="1400" dirty="0">
                          <a:latin typeface="Calibri"/>
                          <a:cs typeface="Calibri"/>
                        </a:rPr>
                        <a:t>Reporting</a:t>
                      </a:r>
                      <a:r>
                        <a:rPr sz="1400" spc="-30" dirty="0">
                          <a:latin typeface="Calibri"/>
                          <a:cs typeface="Calibri"/>
                        </a:rPr>
                        <a:t> </a:t>
                      </a:r>
                      <a:r>
                        <a:rPr sz="1400" dirty="0">
                          <a:latin typeface="Calibri"/>
                          <a:cs typeface="Calibri"/>
                        </a:rPr>
                        <a:t>Items</a:t>
                      </a:r>
                      <a:r>
                        <a:rPr sz="1400" spc="-35" dirty="0">
                          <a:latin typeface="Calibri"/>
                          <a:cs typeface="Calibri"/>
                        </a:rPr>
                        <a:t> </a:t>
                      </a:r>
                      <a:r>
                        <a:rPr sz="1400" dirty="0">
                          <a:latin typeface="Calibri"/>
                          <a:cs typeface="Calibri"/>
                        </a:rPr>
                        <a:t>for</a:t>
                      </a:r>
                      <a:r>
                        <a:rPr sz="1400" spc="-50" dirty="0">
                          <a:latin typeface="Calibri"/>
                          <a:cs typeface="Calibri"/>
                        </a:rPr>
                        <a:t> </a:t>
                      </a:r>
                      <a:r>
                        <a:rPr sz="1400" spc="-10" dirty="0">
                          <a:latin typeface="Calibri"/>
                          <a:cs typeface="Calibri"/>
                        </a:rPr>
                        <a:t>Systematic</a:t>
                      </a:r>
                      <a:r>
                        <a:rPr sz="1400" spc="-50" dirty="0">
                          <a:latin typeface="Calibri"/>
                          <a:cs typeface="Calibri"/>
                        </a:rPr>
                        <a:t> </a:t>
                      </a:r>
                      <a:r>
                        <a:rPr sz="1400" dirty="0">
                          <a:latin typeface="Calibri"/>
                          <a:cs typeface="Calibri"/>
                        </a:rPr>
                        <a:t>Reviews</a:t>
                      </a:r>
                      <a:r>
                        <a:rPr sz="1400" spc="-20" dirty="0">
                          <a:latin typeface="Calibri"/>
                          <a:cs typeface="Calibri"/>
                        </a:rPr>
                        <a:t> </a:t>
                      </a:r>
                      <a:r>
                        <a:rPr sz="1400" dirty="0">
                          <a:latin typeface="Calibri"/>
                          <a:cs typeface="Calibri"/>
                        </a:rPr>
                        <a:t>&amp;</a:t>
                      </a:r>
                      <a:r>
                        <a:rPr sz="1400" spc="-35" dirty="0">
                          <a:latin typeface="Calibri"/>
                          <a:cs typeface="Calibri"/>
                        </a:rPr>
                        <a:t> </a:t>
                      </a:r>
                      <a:r>
                        <a:rPr sz="1400" spc="-10" dirty="0">
                          <a:latin typeface="Calibri"/>
                          <a:cs typeface="Calibri"/>
                        </a:rPr>
                        <a:t>Meta-Analyses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69850">
                        <a:lnSpc>
                          <a:spcPts val="1625"/>
                        </a:lnSpc>
                      </a:pPr>
                      <a:r>
                        <a:rPr sz="1400" spc="-10" dirty="0">
                          <a:latin typeface="Calibri"/>
                          <a:cs typeface="Calibri"/>
                        </a:rPr>
                        <a:t>PRISMA</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342265">
                <a:tc>
                  <a:txBody>
                    <a:bodyPr/>
                    <a:lstStyle/>
                    <a:p>
                      <a:pPr marL="68580">
                        <a:lnSpc>
                          <a:spcPts val="1630"/>
                        </a:lnSpc>
                      </a:pPr>
                      <a:r>
                        <a:rPr sz="1400" dirty="0">
                          <a:solidFill>
                            <a:srgbClr val="FFFFFF"/>
                          </a:solidFill>
                          <a:latin typeface="Calibri"/>
                          <a:cs typeface="Calibri"/>
                        </a:rPr>
                        <a:t>Randomised</a:t>
                      </a:r>
                      <a:r>
                        <a:rPr sz="1400" spc="-45" dirty="0">
                          <a:solidFill>
                            <a:srgbClr val="FFFFFF"/>
                          </a:solidFill>
                          <a:latin typeface="Calibri"/>
                          <a:cs typeface="Calibri"/>
                        </a:rPr>
                        <a:t> </a:t>
                      </a:r>
                      <a:r>
                        <a:rPr sz="1400" spc="-10" dirty="0">
                          <a:solidFill>
                            <a:srgbClr val="FFFFFF"/>
                          </a:solidFill>
                          <a:latin typeface="Calibri"/>
                          <a:cs typeface="Calibri"/>
                        </a:rPr>
                        <a:t>trials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0"/>
                        </a:lnSpc>
                      </a:pPr>
                      <a:r>
                        <a:rPr sz="1400" dirty="0">
                          <a:latin typeface="Calibri"/>
                          <a:cs typeface="Calibri"/>
                        </a:rPr>
                        <a:t>Consolidated</a:t>
                      </a:r>
                      <a:r>
                        <a:rPr sz="1400" spc="-40" dirty="0">
                          <a:latin typeface="Calibri"/>
                          <a:cs typeface="Calibri"/>
                        </a:rPr>
                        <a:t> </a:t>
                      </a:r>
                      <a:r>
                        <a:rPr sz="1400" dirty="0">
                          <a:latin typeface="Calibri"/>
                          <a:cs typeface="Calibri"/>
                        </a:rPr>
                        <a:t>Standards</a:t>
                      </a:r>
                      <a:r>
                        <a:rPr sz="1400" spc="-40" dirty="0">
                          <a:latin typeface="Calibri"/>
                          <a:cs typeface="Calibri"/>
                        </a:rPr>
                        <a:t> </a:t>
                      </a:r>
                      <a:r>
                        <a:rPr sz="1400" dirty="0">
                          <a:latin typeface="Calibri"/>
                          <a:cs typeface="Calibri"/>
                        </a:rPr>
                        <a:t>of</a:t>
                      </a:r>
                      <a:r>
                        <a:rPr sz="1400" spc="-55" dirty="0">
                          <a:latin typeface="Calibri"/>
                          <a:cs typeface="Calibri"/>
                        </a:rPr>
                        <a:t> </a:t>
                      </a:r>
                      <a:r>
                        <a:rPr sz="1400" dirty="0">
                          <a:latin typeface="Calibri"/>
                          <a:cs typeface="Calibri"/>
                        </a:rPr>
                        <a:t>Reporting</a:t>
                      </a:r>
                      <a:r>
                        <a:rPr sz="1400" spc="-50" dirty="0">
                          <a:latin typeface="Calibri"/>
                          <a:cs typeface="Calibri"/>
                        </a:rPr>
                        <a:t> </a:t>
                      </a:r>
                      <a:r>
                        <a:rPr sz="1400" spc="-10" dirty="0">
                          <a:latin typeface="Calibri"/>
                          <a:cs typeface="Calibri"/>
                        </a:rPr>
                        <a:t>Trials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9850">
                        <a:lnSpc>
                          <a:spcPts val="1630"/>
                        </a:lnSpc>
                      </a:pPr>
                      <a:r>
                        <a:rPr sz="1400" spc="-10" dirty="0">
                          <a:latin typeface="Calibri"/>
                          <a:cs typeface="Calibri"/>
                        </a:rPr>
                        <a:t>CONSORT</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455930">
                <a:tc>
                  <a:txBody>
                    <a:bodyPr/>
                    <a:lstStyle/>
                    <a:p>
                      <a:pPr marL="68580">
                        <a:lnSpc>
                          <a:spcPts val="1630"/>
                        </a:lnSpc>
                      </a:pPr>
                      <a:r>
                        <a:rPr sz="1400" dirty="0">
                          <a:solidFill>
                            <a:srgbClr val="FFFFFF"/>
                          </a:solidFill>
                          <a:latin typeface="Calibri"/>
                          <a:cs typeface="Calibri"/>
                        </a:rPr>
                        <a:t>Observational</a:t>
                      </a:r>
                      <a:r>
                        <a:rPr sz="1400" spc="-55" dirty="0">
                          <a:solidFill>
                            <a:srgbClr val="FFFFFF"/>
                          </a:solidFill>
                          <a:latin typeface="Calibri"/>
                          <a:cs typeface="Calibri"/>
                        </a:rPr>
                        <a:t> </a:t>
                      </a:r>
                      <a:r>
                        <a:rPr sz="1400" spc="-10" dirty="0">
                          <a:solidFill>
                            <a:srgbClr val="FFFFFF"/>
                          </a:solidFill>
                          <a:latin typeface="Calibri"/>
                          <a:cs typeface="Calibri"/>
                        </a:rPr>
                        <a:t>studies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0"/>
                        </a:lnSpc>
                      </a:pPr>
                      <a:r>
                        <a:rPr sz="1400" dirty="0">
                          <a:latin typeface="Calibri"/>
                          <a:cs typeface="Calibri"/>
                        </a:rPr>
                        <a:t>Strengthening</a:t>
                      </a:r>
                      <a:r>
                        <a:rPr sz="1400" spc="-10" dirty="0">
                          <a:latin typeface="Calibri"/>
                          <a:cs typeface="Calibri"/>
                        </a:rPr>
                        <a:t> </a:t>
                      </a:r>
                      <a:r>
                        <a:rPr sz="1400" dirty="0">
                          <a:latin typeface="Calibri"/>
                          <a:cs typeface="Calibri"/>
                        </a:rPr>
                        <a:t>the</a:t>
                      </a:r>
                      <a:r>
                        <a:rPr sz="1400" spc="-40" dirty="0">
                          <a:latin typeface="Calibri"/>
                          <a:cs typeface="Calibri"/>
                        </a:rPr>
                        <a:t> </a:t>
                      </a:r>
                      <a:r>
                        <a:rPr sz="1400" dirty="0">
                          <a:latin typeface="Calibri"/>
                          <a:cs typeface="Calibri"/>
                        </a:rPr>
                        <a:t>Reporting</a:t>
                      </a:r>
                      <a:r>
                        <a:rPr sz="1400" spc="-35" dirty="0">
                          <a:latin typeface="Calibri"/>
                          <a:cs typeface="Calibri"/>
                        </a:rPr>
                        <a:t> </a:t>
                      </a:r>
                      <a:r>
                        <a:rPr sz="1400" dirty="0">
                          <a:latin typeface="Calibri"/>
                          <a:cs typeface="Calibri"/>
                        </a:rPr>
                        <a:t>of</a:t>
                      </a:r>
                      <a:r>
                        <a:rPr sz="1400" spc="-50" dirty="0">
                          <a:latin typeface="Calibri"/>
                          <a:cs typeface="Calibri"/>
                        </a:rPr>
                        <a:t> </a:t>
                      </a:r>
                      <a:r>
                        <a:rPr sz="1400" dirty="0">
                          <a:latin typeface="Calibri"/>
                          <a:cs typeface="Calibri"/>
                        </a:rPr>
                        <a:t>Observational</a:t>
                      </a:r>
                      <a:r>
                        <a:rPr sz="1400" spc="-25" dirty="0">
                          <a:latin typeface="Calibri"/>
                          <a:cs typeface="Calibri"/>
                        </a:rPr>
                        <a:t> </a:t>
                      </a:r>
                      <a:r>
                        <a:rPr sz="1400" dirty="0">
                          <a:latin typeface="Calibri"/>
                          <a:cs typeface="Calibri"/>
                        </a:rPr>
                        <a:t>Studies</a:t>
                      </a:r>
                      <a:r>
                        <a:rPr sz="1400" spc="-35" dirty="0">
                          <a:latin typeface="Calibri"/>
                          <a:cs typeface="Calibri"/>
                        </a:rPr>
                        <a:t> </a:t>
                      </a:r>
                      <a:r>
                        <a:rPr sz="1400" spc="-25" dirty="0">
                          <a:latin typeface="Calibri"/>
                          <a:cs typeface="Calibri"/>
                        </a:rPr>
                        <a:t>in</a:t>
                      </a:r>
                      <a:endParaRPr sz="1400">
                        <a:latin typeface="Calibri"/>
                        <a:cs typeface="Calibri"/>
                      </a:endParaRPr>
                    </a:p>
                    <a:p>
                      <a:pPr marL="68580">
                        <a:lnSpc>
                          <a:spcPct val="100000"/>
                        </a:lnSpc>
                        <a:spcBef>
                          <a:spcPts val="120"/>
                        </a:spcBef>
                      </a:pPr>
                      <a:r>
                        <a:rPr sz="1400" spc="-10" dirty="0">
                          <a:latin typeface="Calibri"/>
                          <a:cs typeface="Calibri"/>
                        </a:rPr>
                        <a:t>Epidemiology</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9850">
                        <a:lnSpc>
                          <a:spcPts val="1630"/>
                        </a:lnSpc>
                      </a:pPr>
                      <a:r>
                        <a:rPr sz="1400" spc="-10" dirty="0">
                          <a:latin typeface="Calibri"/>
                          <a:cs typeface="Calibri"/>
                        </a:rPr>
                        <a:t>STROBE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r h="760730">
                <a:tc>
                  <a:txBody>
                    <a:bodyPr/>
                    <a:lstStyle/>
                    <a:p>
                      <a:pPr marL="68580">
                        <a:lnSpc>
                          <a:spcPts val="1630"/>
                        </a:lnSpc>
                      </a:pPr>
                      <a:r>
                        <a:rPr sz="1400" dirty="0">
                          <a:solidFill>
                            <a:srgbClr val="FFFFFF"/>
                          </a:solidFill>
                          <a:latin typeface="Calibri"/>
                          <a:cs typeface="Calibri"/>
                        </a:rPr>
                        <a:t>Diagnostic</a:t>
                      </a:r>
                      <a:r>
                        <a:rPr sz="1400" spc="-30" dirty="0">
                          <a:solidFill>
                            <a:srgbClr val="FFFFFF"/>
                          </a:solidFill>
                          <a:latin typeface="Calibri"/>
                          <a:cs typeface="Calibri"/>
                        </a:rPr>
                        <a:t> </a:t>
                      </a:r>
                      <a:r>
                        <a:rPr sz="1400" dirty="0">
                          <a:solidFill>
                            <a:srgbClr val="FFFFFF"/>
                          </a:solidFill>
                          <a:latin typeface="Calibri"/>
                          <a:cs typeface="Calibri"/>
                        </a:rPr>
                        <a:t>/</a:t>
                      </a:r>
                      <a:r>
                        <a:rPr sz="1400" spc="-35" dirty="0">
                          <a:solidFill>
                            <a:srgbClr val="FFFFFF"/>
                          </a:solidFill>
                          <a:latin typeface="Calibri"/>
                          <a:cs typeface="Calibri"/>
                        </a:rPr>
                        <a:t> </a:t>
                      </a:r>
                      <a:r>
                        <a:rPr sz="1400" spc="-10" dirty="0">
                          <a:solidFill>
                            <a:srgbClr val="FFFFFF"/>
                          </a:solidFill>
                          <a:latin typeface="Calibri"/>
                          <a:cs typeface="Calibri"/>
                        </a:rPr>
                        <a:t>prognostic</a:t>
                      </a:r>
                      <a:endParaRPr sz="1400">
                        <a:latin typeface="Calibri"/>
                        <a:cs typeface="Calibri"/>
                      </a:endParaRPr>
                    </a:p>
                    <a:p>
                      <a:pPr marL="68580">
                        <a:lnSpc>
                          <a:spcPct val="100000"/>
                        </a:lnSpc>
                        <a:spcBef>
                          <a:spcPts val="120"/>
                        </a:spcBef>
                      </a:pPr>
                      <a:r>
                        <a:rPr sz="1400" spc="-10" dirty="0">
                          <a:solidFill>
                            <a:srgbClr val="FFFFFF"/>
                          </a:solidFill>
                          <a:latin typeface="Calibri"/>
                          <a:cs typeface="Calibri"/>
                        </a:rPr>
                        <a:t>studies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0"/>
                        </a:lnSpc>
                      </a:pPr>
                      <a:r>
                        <a:rPr sz="1400" dirty="0">
                          <a:latin typeface="Calibri"/>
                          <a:cs typeface="Calibri"/>
                        </a:rPr>
                        <a:t>Standards</a:t>
                      </a:r>
                      <a:r>
                        <a:rPr sz="1400" spc="-35" dirty="0">
                          <a:latin typeface="Calibri"/>
                          <a:cs typeface="Calibri"/>
                        </a:rPr>
                        <a:t> </a:t>
                      </a:r>
                      <a:r>
                        <a:rPr sz="1400" dirty="0">
                          <a:latin typeface="Calibri"/>
                          <a:cs typeface="Calibri"/>
                        </a:rPr>
                        <a:t>for</a:t>
                      </a:r>
                      <a:r>
                        <a:rPr sz="1400" spc="-65" dirty="0">
                          <a:latin typeface="Calibri"/>
                          <a:cs typeface="Calibri"/>
                        </a:rPr>
                        <a:t> </a:t>
                      </a:r>
                      <a:r>
                        <a:rPr sz="1400" dirty="0">
                          <a:latin typeface="Calibri"/>
                          <a:cs typeface="Calibri"/>
                        </a:rPr>
                        <a:t>Reporting</a:t>
                      </a:r>
                      <a:r>
                        <a:rPr sz="1400" spc="-35" dirty="0">
                          <a:latin typeface="Calibri"/>
                          <a:cs typeface="Calibri"/>
                        </a:rPr>
                        <a:t> </a:t>
                      </a:r>
                      <a:r>
                        <a:rPr sz="1400" dirty="0">
                          <a:latin typeface="Calibri"/>
                          <a:cs typeface="Calibri"/>
                        </a:rPr>
                        <a:t>of</a:t>
                      </a:r>
                      <a:r>
                        <a:rPr sz="1400" spc="-45" dirty="0">
                          <a:latin typeface="Calibri"/>
                          <a:cs typeface="Calibri"/>
                        </a:rPr>
                        <a:t> </a:t>
                      </a:r>
                      <a:r>
                        <a:rPr sz="1400" dirty="0">
                          <a:latin typeface="Calibri"/>
                          <a:cs typeface="Calibri"/>
                        </a:rPr>
                        <a:t>Diagnostic</a:t>
                      </a:r>
                      <a:r>
                        <a:rPr sz="1400" spc="-50" dirty="0">
                          <a:latin typeface="Calibri"/>
                          <a:cs typeface="Calibri"/>
                        </a:rPr>
                        <a:t> </a:t>
                      </a:r>
                      <a:r>
                        <a:rPr sz="1400" spc="-10" dirty="0">
                          <a:latin typeface="Calibri"/>
                          <a:cs typeface="Calibri"/>
                        </a:rPr>
                        <a:t>Accuracy</a:t>
                      </a:r>
                      <a:endParaRPr sz="1400">
                        <a:latin typeface="Calibri"/>
                        <a:cs typeface="Calibri"/>
                      </a:endParaRPr>
                    </a:p>
                    <a:p>
                      <a:pPr marL="68580" marR="560070">
                        <a:lnSpc>
                          <a:spcPct val="107100"/>
                        </a:lnSpc>
                        <a:spcBef>
                          <a:spcPts val="600"/>
                        </a:spcBef>
                      </a:pPr>
                      <a:r>
                        <a:rPr sz="1400" spc="-10" dirty="0">
                          <a:latin typeface="Calibri"/>
                          <a:cs typeface="Calibri"/>
                        </a:rPr>
                        <a:t>Transparent</a:t>
                      </a:r>
                      <a:r>
                        <a:rPr sz="1400" spc="-35" dirty="0">
                          <a:latin typeface="Calibri"/>
                          <a:cs typeface="Calibri"/>
                        </a:rPr>
                        <a:t> </a:t>
                      </a:r>
                      <a:r>
                        <a:rPr sz="1400" dirty="0">
                          <a:latin typeface="Calibri"/>
                          <a:cs typeface="Calibri"/>
                        </a:rPr>
                        <a:t>reporting</a:t>
                      </a:r>
                      <a:r>
                        <a:rPr sz="1400" spc="-30" dirty="0">
                          <a:latin typeface="Calibri"/>
                          <a:cs typeface="Calibri"/>
                        </a:rPr>
                        <a:t> </a:t>
                      </a:r>
                      <a:r>
                        <a:rPr sz="1400" dirty="0">
                          <a:latin typeface="Calibri"/>
                          <a:cs typeface="Calibri"/>
                        </a:rPr>
                        <a:t>of</a:t>
                      </a:r>
                      <a:r>
                        <a:rPr sz="1400" spc="-45" dirty="0">
                          <a:latin typeface="Calibri"/>
                          <a:cs typeface="Calibri"/>
                        </a:rPr>
                        <a:t> </a:t>
                      </a:r>
                      <a:r>
                        <a:rPr sz="1400" dirty="0">
                          <a:latin typeface="Calibri"/>
                          <a:cs typeface="Calibri"/>
                        </a:rPr>
                        <a:t>a</a:t>
                      </a:r>
                      <a:r>
                        <a:rPr sz="1400" spc="-30" dirty="0">
                          <a:latin typeface="Calibri"/>
                          <a:cs typeface="Calibri"/>
                        </a:rPr>
                        <a:t> </a:t>
                      </a:r>
                      <a:r>
                        <a:rPr sz="1400" dirty="0">
                          <a:latin typeface="Calibri"/>
                          <a:cs typeface="Calibri"/>
                        </a:rPr>
                        <a:t>multivariable</a:t>
                      </a:r>
                      <a:r>
                        <a:rPr sz="1400" spc="-25" dirty="0">
                          <a:latin typeface="Calibri"/>
                          <a:cs typeface="Calibri"/>
                        </a:rPr>
                        <a:t> </a:t>
                      </a:r>
                      <a:r>
                        <a:rPr sz="1400" dirty="0">
                          <a:latin typeface="Calibri"/>
                          <a:cs typeface="Calibri"/>
                        </a:rPr>
                        <a:t>prediction</a:t>
                      </a:r>
                      <a:r>
                        <a:rPr sz="1400" spc="-25" dirty="0">
                          <a:latin typeface="Calibri"/>
                          <a:cs typeface="Calibri"/>
                        </a:rPr>
                        <a:t> </a:t>
                      </a:r>
                      <a:r>
                        <a:rPr sz="1400" dirty="0">
                          <a:latin typeface="Calibri"/>
                          <a:cs typeface="Calibri"/>
                        </a:rPr>
                        <a:t>model</a:t>
                      </a:r>
                      <a:r>
                        <a:rPr sz="1400" spc="-40" dirty="0">
                          <a:latin typeface="Calibri"/>
                          <a:cs typeface="Calibri"/>
                        </a:rPr>
                        <a:t> </a:t>
                      </a:r>
                      <a:r>
                        <a:rPr sz="1400" spc="-25" dirty="0">
                          <a:latin typeface="Calibri"/>
                          <a:cs typeface="Calibri"/>
                        </a:rPr>
                        <a:t>for </a:t>
                      </a:r>
                      <a:r>
                        <a:rPr sz="1400" dirty="0">
                          <a:latin typeface="Calibri"/>
                          <a:cs typeface="Calibri"/>
                        </a:rPr>
                        <a:t>individual prognosis</a:t>
                      </a:r>
                      <a:r>
                        <a:rPr sz="1400" spc="-40" dirty="0">
                          <a:latin typeface="Calibri"/>
                          <a:cs typeface="Calibri"/>
                        </a:rPr>
                        <a:t> </a:t>
                      </a:r>
                      <a:r>
                        <a:rPr sz="1400" dirty="0">
                          <a:latin typeface="Calibri"/>
                          <a:cs typeface="Calibri"/>
                        </a:rPr>
                        <a:t>or</a:t>
                      </a:r>
                      <a:r>
                        <a:rPr sz="1400" spc="-40" dirty="0">
                          <a:latin typeface="Calibri"/>
                          <a:cs typeface="Calibri"/>
                        </a:rPr>
                        <a:t> </a:t>
                      </a:r>
                      <a:r>
                        <a:rPr sz="1400" spc="-10" dirty="0">
                          <a:latin typeface="Calibri"/>
                          <a:cs typeface="Calibri"/>
                        </a:rPr>
                        <a:t>diagnosis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9850">
                        <a:lnSpc>
                          <a:spcPts val="1630"/>
                        </a:lnSpc>
                      </a:pPr>
                      <a:r>
                        <a:rPr sz="1400" spc="-10" dirty="0">
                          <a:latin typeface="Calibri"/>
                          <a:cs typeface="Calibri"/>
                        </a:rPr>
                        <a:t>STARD</a:t>
                      </a:r>
                      <a:endParaRPr sz="1400">
                        <a:latin typeface="Calibri"/>
                        <a:cs typeface="Calibri"/>
                      </a:endParaRPr>
                    </a:p>
                    <a:p>
                      <a:pPr marL="69850">
                        <a:lnSpc>
                          <a:spcPct val="100000"/>
                        </a:lnSpc>
                        <a:spcBef>
                          <a:spcPts val="720"/>
                        </a:spcBef>
                      </a:pPr>
                      <a:r>
                        <a:rPr sz="1400" spc="-10" dirty="0">
                          <a:latin typeface="Calibri"/>
                          <a:cs typeface="Calibri"/>
                        </a:rPr>
                        <a:t>TRIPOD</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r h="532765">
                <a:tc>
                  <a:txBody>
                    <a:bodyPr/>
                    <a:lstStyle/>
                    <a:p>
                      <a:pPr marL="68580">
                        <a:lnSpc>
                          <a:spcPts val="1630"/>
                        </a:lnSpc>
                      </a:pPr>
                      <a:r>
                        <a:rPr sz="1400" dirty="0">
                          <a:solidFill>
                            <a:srgbClr val="FFFFFF"/>
                          </a:solidFill>
                          <a:latin typeface="Calibri"/>
                          <a:cs typeface="Calibri"/>
                        </a:rPr>
                        <a:t>Qualitative</a:t>
                      </a:r>
                      <a:r>
                        <a:rPr sz="1400" spc="-45" dirty="0">
                          <a:solidFill>
                            <a:srgbClr val="FFFFFF"/>
                          </a:solidFill>
                          <a:latin typeface="Calibri"/>
                          <a:cs typeface="Calibri"/>
                        </a:rPr>
                        <a:t> </a:t>
                      </a:r>
                      <a:r>
                        <a:rPr sz="1400" spc="-10" dirty="0">
                          <a:solidFill>
                            <a:srgbClr val="FFFFFF"/>
                          </a:solidFill>
                          <a:latin typeface="Calibri"/>
                          <a:cs typeface="Calibri"/>
                        </a:rPr>
                        <a:t>research</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0"/>
                        </a:lnSpc>
                      </a:pPr>
                      <a:r>
                        <a:rPr sz="1400" dirty="0">
                          <a:latin typeface="Calibri"/>
                          <a:cs typeface="Calibri"/>
                        </a:rPr>
                        <a:t>Standards</a:t>
                      </a:r>
                      <a:r>
                        <a:rPr sz="1400" spc="-45" dirty="0">
                          <a:latin typeface="Calibri"/>
                          <a:cs typeface="Calibri"/>
                        </a:rPr>
                        <a:t> </a:t>
                      </a:r>
                      <a:r>
                        <a:rPr sz="1400" dirty="0">
                          <a:latin typeface="Calibri"/>
                          <a:cs typeface="Calibri"/>
                        </a:rPr>
                        <a:t>for</a:t>
                      </a:r>
                      <a:r>
                        <a:rPr sz="1400" spc="-70" dirty="0">
                          <a:latin typeface="Calibri"/>
                          <a:cs typeface="Calibri"/>
                        </a:rPr>
                        <a:t> </a:t>
                      </a:r>
                      <a:r>
                        <a:rPr sz="1400" dirty="0">
                          <a:latin typeface="Calibri"/>
                          <a:cs typeface="Calibri"/>
                        </a:rPr>
                        <a:t>Reporting</a:t>
                      </a:r>
                      <a:r>
                        <a:rPr sz="1400" spc="-45" dirty="0">
                          <a:latin typeface="Calibri"/>
                          <a:cs typeface="Calibri"/>
                        </a:rPr>
                        <a:t> </a:t>
                      </a:r>
                      <a:r>
                        <a:rPr sz="1400" dirty="0">
                          <a:latin typeface="Calibri"/>
                          <a:cs typeface="Calibri"/>
                        </a:rPr>
                        <a:t>Qualitative</a:t>
                      </a:r>
                      <a:r>
                        <a:rPr sz="1400" spc="-45" dirty="0">
                          <a:latin typeface="Calibri"/>
                          <a:cs typeface="Calibri"/>
                        </a:rPr>
                        <a:t> </a:t>
                      </a:r>
                      <a:r>
                        <a:rPr sz="1400" spc="-10" dirty="0">
                          <a:latin typeface="Calibri"/>
                          <a:cs typeface="Calibri"/>
                        </a:rPr>
                        <a:t>Research</a:t>
                      </a:r>
                      <a:endParaRPr sz="1400">
                        <a:latin typeface="Calibri"/>
                        <a:cs typeface="Calibri"/>
                      </a:endParaRPr>
                    </a:p>
                    <a:p>
                      <a:pPr marL="68580">
                        <a:lnSpc>
                          <a:spcPct val="100000"/>
                        </a:lnSpc>
                        <a:spcBef>
                          <a:spcPts val="720"/>
                        </a:spcBef>
                      </a:pPr>
                      <a:r>
                        <a:rPr sz="1400" dirty="0">
                          <a:latin typeface="Calibri"/>
                          <a:cs typeface="Calibri"/>
                        </a:rPr>
                        <a:t>Consolidated</a:t>
                      </a:r>
                      <a:r>
                        <a:rPr sz="1400" spc="-50" dirty="0">
                          <a:latin typeface="Calibri"/>
                          <a:cs typeface="Calibri"/>
                        </a:rPr>
                        <a:t> </a:t>
                      </a:r>
                      <a:r>
                        <a:rPr sz="1400" dirty="0">
                          <a:latin typeface="Calibri"/>
                          <a:cs typeface="Calibri"/>
                        </a:rPr>
                        <a:t>criteria</a:t>
                      </a:r>
                      <a:r>
                        <a:rPr sz="1400" spc="-50" dirty="0">
                          <a:latin typeface="Calibri"/>
                          <a:cs typeface="Calibri"/>
                        </a:rPr>
                        <a:t> </a:t>
                      </a:r>
                      <a:r>
                        <a:rPr sz="1400" dirty="0">
                          <a:latin typeface="Calibri"/>
                          <a:cs typeface="Calibri"/>
                        </a:rPr>
                        <a:t>for</a:t>
                      </a:r>
                      <a:r>
                        <a:rPr sz="1400" spc="-65" dirty="0">
                          <a:latin typeface="Calibri"/>
                          <a:cs typeface="Calibri"/>
                        </a:rPr>
                        <a:t> </a:t>
                      </a:r>
                      <a:r>
                        <a:rPr sz="1400" dirty="0">
                          <a:latin typeface="Calibri"/>
                          <a:cs typeface="Calibri"/>
                        </a:rPr>
                        <a:t>reporting</a:t>
                      </a:r>
                      <a:r>
                        <a:rPr sz="1400" spc="-35" dirty="0">
                          <a:latin typeface="Calibri"/>
                          <a:cs typeface="Calibri"/>
                        </a:rPr>
                        <a:t> </a:t>
                      </a:r>
                      <a:r>
                        <a:rPr sz="1400" dirty="0">
                          <a:latin typeface="Calibri"/>
                          <a:cs typeface="Calibri"/>
                        </a:rPr>
                        <a:t>qualitative</a:t>
                      </a:r>
                      <a:r>
                        <a:rPr sz="1400" spc="-20" dirty="0">
                          <a:latin typeface="Calibri"/>
                          <a:cs typeface="Calibri"/>
                        </a:rPr>
                        <a:t> </a:t>
                      </a:r>
                      <a:r>
                        <a:rPr sz="1400" spc="-10" dirty="0">
                          <a:latin typeface="Calibri"/>
                          <a:cs typeface="Calibri"/>
                        </a:rPr>
                        <a:t>research</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9850">
                        <a:lnSpc>
                          <a:spcPts val="1630"/>
                        </a:lnSpc>
                      </a:pPr>
                      <a:r>
                        <a:rPr sz="1400" spc="-20" dirty="0">
                          <a:latin typeface="Calibri"/>
                          <a:cs typeface="Calibri"/>
                        </a:rPr>
                        <a:t>SRQR</a:t>
                      </a:r>
                      <a:endParaRPr sz="1400">
                        <a:latin typeface="Calibri"/>
                        <a:cs typeface="Calibri"/>
                      </a:endParaRPr>
                    </a:p>
                    <a:p>
                      <a:pPr marL="69850">
                        <a:lnSpc>
                          <a:spcPct val="100000"/>
                        </a:lnSpc>
                        <a:spcBef>
                          <a:spcPts val="720"/>
                        </a:spcBef>
                      </a:pPr>
                      <a:r>
                        <a:rPr sz="1400" spc="-10" dirty="0">
                          <a:latin typeface="Calibri"/>
                          <a:cs typeface="Calibri"/>
                        </a:rPr>
                        <a:t>COREQ</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5"/>
                  </a:ext>
                </a:extLst>
              </a:tr>
              <a:tr h="315595">
                <a:tc>
                  <a:txBody>
                    <a:bodyPr/>
                    <a:lstStyle/>
                    <a:p>
                      <a:pPr marL="68580">
                        <a:lnSpc>
                          <a:spcPts val="1630"/>
                        </a:lnSpc>
                      </a:pPr>
                      <a:r>
                        <a:rPr sz="1400" dirty="0">
                          <a:solidFill>
                            <a:srgbClr val="FFFFFF"/>
                          </a:solidFill>
                          <a:latin typeface="Calibri"/>
                          <a:cs typeface="Calibri"/>
                        </a:rPr>
                        <a:t>Case</a:t>
                      </a:r>
                      <a:r>
                        <a:rPr sz="1400" spc="-10" dirty="0">
                          <a:solidFill>
                            <a:srgbClr val="FFFFFF"/>
                          </a:solidFill>
                          <a:latin typeface="Calibri"/>
                          <a:cs typeface="Calibri"/>
                        </a:rPr>
                        <a:t> reports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0"/>
                        </a:lnSpc>
                      </a:pPr>
                      <a:r>
                        <a:rPr sz="1400" dirty="0">
                          <a:latin typeface="Calibri"/>
                          <a:cs typeface="Calibri"/>
                        </a:rPr>
                        <a:t>Case</a:t>
                      </a:r>
                      <a:r>
                        <a:rPr sz="1400" spc="-20" dirty="0">
                          <a:latin typeface="Calibri"/>
                          <a:cs typeface="Calibri"/>
                        </a:rPr>
                        <a:t> </a:t>
                      </a:r>
                      <a:r>
                        <a:rPr sz="1400" dirty="0">
                          <a:latin typeface="Calibri"/>
                          <a:cs typeface="Calibri"/>
                        </a:rPr>
                        <a:t>report</a:t>
                      </a:r>
                      <a:r>
                        <a:rPr sz="1400" spc="-20" dirty="0">
                          <a:latin typeface="Calibri"/>
                          <a:cs typeface="Calibri"/>
                        </a:rPr>
                        <a:t> </a:t>
                      </a:r>
                      <a:r>
                        <a:rPr sz="1400" spc="-10" dirty="0">
                          <a:latin typeface="Calibri"/>
                          <a:cs typeface="Calibri"/>
                        </a:rPr>
                        <a:t>guidelines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9850">
                        <a:lnSpc>
                          <a:spcPts val="1630"/>
                        </a:lnSpc>
                      </a:pPr>
                      <a:r>
                        <a:rPr sz="1400" spc="-20" dirty="0">
                          <a:latin typeface="Calibri"/>
                          <a:cs typeface="Calibri"/>
                        </a:rPr>
                        <a:t>CARE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6"/>
                  </a:ext>
                </a:extLst>
              </a:tr>
              <a:tr h="366395">
                <a:tc>
                  <a:txBody>
                    <a:bodyPr/>
                    <a:lstStyle/>
                    <a:p>
                      <a:pPr marL="68580">
                        <a:lnSpc>
                          <a:spcPts val="1635"/>
                        </a:lnSpc>
                      </a:pPr>
                      <a:r>
                        <a:rPr sz="1400" dirty="0">
                          <a:solidFill>
                            <a:srgbClr val="FFFFFF"/>
                          </a:solidFill>
                          <a:latin typeface="Calibri"/>
                          <a:cs typeface="Calibri"/>
                        </a:rPr>
                        <a:t>QI</a:t>
                      </a:r>
                      <a:r>
                        <a:rPr sz="1400" spc="-30" dirty="0">
                          <a:solidFill>
                            <a:srgbClr val="FFFFFF"/>
                          </a:solidFill>
                          <a:latin typeface="Calibri"/>
                          <a:cs typeface="Calibri"/>
                        </a:rPr>
                        <a:t> </a:t>
                      </a:r>
                      <a:r>
                        <a:rPr sz="1400" spc="-10" dirty="0">
                          <a:solidFill>
                            <a:srgbClr val="FFFFFF"/>
                          </a:solidFill>
                          <a:latin typeface="Calibri"/>
                          <a:cs typeface="Calibri"/>
                        </a:rPr>
                        <a:t>studies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5"/>
                        </a:lnSpc>
                      </a:pPr>
                      <a:r>
                        <a:rPr sz="1400" dirty="0">
                          <a:latin typeface="Calibri"/>
                          <a:cs typeface="Calibri"/>
                        </a:rPr>
                        <a:t>Standards</a:t>
                      </a:r>
                      <a:r>
                        <a:rPr sz="1400" spc="-35" dirty="0">
                          <a:latin typeface="Calibri"/>
                          <a:cs typeface="Calibri"/>
                        </a:rPr>
                        <a:t> </a:t>
                      </a:r>
                      <a:r>
                        <a:rPr sz="1400" dirty="0">
                          <a:latin typeface="Calibri"/>
                          <a:cs typeface="Calibri"/>
                        </a:rPr>
                        <a:t>for</a:t>
                      </a:r>
                      <a:r>
                        <a:rPr sz="1400" spc="-45" dirty="0">
                          <a:latin typeface="Calibri"/>
                          <a:cs typeface="Calibri"/>
                        </a:rPr>
                        <a:t> </a:t>
                      </a:r>
                      <a:r>
                        <a:rPr sz="1400" dirty="0">
                          <a:latin typeface="Calibri"/>
                          <a:cs typeface="Calibri"/>
                        </a:rPr>
                        <a:t>Quality</a:t>
                      </a:r>
                      <a:r>
                        <a:rPr sz="1400" spc="-25" dirty="0">
                          <a:latin typeface="Calibri"/>
                          <a:cs typeface="Calibri"/>
                        </a:rPr>
                        <a:t> </a:t>
                      </a:r>
                      <a:r>
                        <a:rPr sz="1400" spc="-10" dirty="0">
                          <a:latin typeface="Calibri"/>
                          <a:cs typeface="Calibri"/>
                        </a:rPr>
                        <a:t>Improvement</a:t>
                      </a:r>
                      <a:r>
                        <a:rPr sz="1400" spc="-35" dirty="0">
                          <a:latin typeface="Calibri"/>
                          <a:cs typeface="Calibri"/>
                        </a:rPr>
                        <a:t> </a:t>
                      </a:r>
                      <a:r>
                        <a:rPr sz="1400" dirty="0">
                          <a:latin typeface="Calibri"/>
                          <a:cs typeface="Calibri"/>
                        </a:rPr>
                        <a:t>Reporting</a:t>
                      </a:r>
                      <a:r>
                        <a:rPr sz="1400" spc="-20" dirty="0">
                          <a:latin typeface="Calibri"/>
                          <a:cs typeface="Calibri"/>
                        </a:rPr>
                        <a:t> </a:t>
                      </a:r>
                      <a:r>
                        <a:rPr sz="1400" spc="-10" dirty="0">
                          <a:latin typeface="Calibri"/>
                          <a:cs typeface="Calibri"/>
                        </a:rPr>
                        <a:t>Excellence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9850">
                        <a:lnSpc>
                          <a:spcPts val="1635"/>
                        </a:lnSpc>
                      </a:pPr>
                      <a:r>
                        <a:rPr sz="1400" spc="-10" dirty="0">
                          <a:latin typeface="Calibri"/>
                          <a:cs typeface="Calibri"/>
                        </a:rPr>
                        <a:t>SQUIRE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7"/>
                  </a:ext>
                </a:extLst>
              </a:tr>
              <a:tr h="355600">
                <a:tc>
                  <a:txBody>
                    <a:bodyPr/>
                    <a:lstStyle/>
                    <a:p>
                      <a:pPr marL="68580">
                        <a:lnSpc>
                          <a:spcPts val="1635"/>
                        </a:lnSpc>
                      </a:pPr>
                      <a:r>
                        <a:rPr sz="1400" spc="-10" dirty="0">
                          <a:solidFill>
                            <a:srgbClr val="FFFFFF"/>
                          </a:solidFill>
                          <a:latin typeface="Calibri"/>
                          <a:cs typeface="Calibri"/>
                        </a:rPr>
                        <a:t>Economic evaluations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5"/>
                        </a:lnSpc>
                      </a:pPr>
                      <a:r>
                        <a:rPr sz="1400" dirty="0">
                          <a:latin typeface="Calibri"/>
                          <a:cs typeface="Calibri"/>
                        </a:rPr>
                        <a:t>Consolidated</a:t>
                      </a:r>
                      <a:r>
                        <a:rPr sz="1400" spc="-50" dirty="0">
                          <a:latin typeface="Calibri"/>
                          <a:cs typeface="Calibri"/>
                        </a:rPr>
                        <a:t> </a:t>
                      </a:r>
                      <a:r>
                        <a:rPr sz="1400" dirty="0">
                          <a:latin typeface="Calibri"/>
                          <a:cs typeface="Calibri"/>
                        </a:rPr>
                        <a:t>Health</a:t>
                      </a:r>
                      <a:r>
                        <a:rPr sz="1400" spc="-40" dirty="0">
                          <a:latin typeface="Calibri"/>
                          <a:cs typeface="Calibri"/>
                        </a:rPr>
                        <a:t> </a:t>
                      </a:r>
                      <a:r>
                        <a:rPr sz="1400" spc="-10" dirty="0">
                          <a:latin typeface="Calibri"/>
                          <a:cs typeface="Calibri"/>
                        </a:rPr>
                        <a:t>Economic</a:t>
                      </a:r>
                      <a:r>
                        <a:rPr sz="1400" spc="-55" dirty="0">
                          <a:latin typeface="Calibri"/>
                          <a:cs typeface="Calibri"/>
                        </a:rPr>
                        <a:t> </a:t>
                      </a:r>
                      <a:r>
                        <a:rPr sz="1400" dirty="0">
                          <a:latin typeface="Calibri"/>
                          <a:cs typeface="Calibri"/>
                        </a:rPr>
                        <a:t>Evaluation</a:t>
                      </a:r>
                      <a:r>
                        <a:rPr sz="1400" spc="-15" dirty="0">
                          <a:latin typeface="Calibri"/>
                          <a:cs typeface="Calibri"/>
                        </a:rPr>
                        <a:t> </a:t>
                      </a:r>
                      <a:r>
                        <a:rPr sz="1400" dirty="0">
                          <a:latin typeface="Calibri"/>
                          <a:cs typeface="Calibri"/>
                        </a:rPr>
                        <a:t>Reporting</a:t>
                      </a:r>
                      <a:r>
                        <a:rPr sz="1400" spc="-35" dirty="0">
                          <a:latin typeface="Calibri"/>
                          <a:cs typeface="Calibri"/>
                        </a:rPr>
                        <a:t> </a:t>
                      </a:r>
                      <a:r>
                        <a:rPr sz="1400" spc="-10" dirty="0">
                          <a:latin typeface="Calibri"/>
                          <a:cs typeface="Calibri"/>
                        </a:rPr>
                        <a:t>standards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9850">
                        <a:lnSpc>
                          <a:spcPts val="1635"/>
                        </a:lnSpc>
                      </a:pPr>
                      <a:r>
                        <a:rPr sz="1400" spc="-10" dirty="0">
                          <a:latin typeface="Calibri"/>
                          <a:cs typeface="Calibri"/>
                        </a:rPr>
                        <a:t>CHEERS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8"/>
                  </a:ext>
                </a:extLst>
              </a:tr>
              <a:tr h="808355">
                <a:tc>
                  <a:txBody>
                    <a:bodyPr/>
                    <a:lstStyle/>
                    <a:p>
                      <a:pPr marL="68580">
                        <a:lnSpc>
                          <a:spcPts val="1635"/>
                        </a:lnSpc>
                      </a:pPr>
                      <a:r>
                        <a:rPr sz="1400" dirty="0">
                          <a:solidFill>
                            <a:srgbClr val="FFFFFF"/>
                          </a:solidFill>
                          <a:latin typeface="Calibri"/>
                          <a:cs typeface="Calibri"/>
                        </a:rPr>
                        <a:t>Study</a:t>
                      </a:r>
                      <a:r>
                        <a:rPr sz="1400" spc="-20" dirty="0">
                          <a:solidFill>
                            <a:srgbClr val="FFFFFF"/>
                          </a:solidFill>
                          <a:latin typeface="Calibri"/>
                          <a:cs typeface="Calibri"/>
                        </a:rPr>
                        <a:t> </a:t>
                      </a:r>
                      <a:r>
                        <a:rPr sz="1400" spc="-10" dirty="0">
                          <a:solidFill>
                            <a:srgbClr val="FFFFFF"/>
                          </a:solidFill>
                          <a:latin typeface="Calibri"/>
                          <a:cs typeface="Calibri"/>
                        </a:rPr>
                        <a:t>protocols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5"/>
                        </a:lnSpc>
                      </a:pPr>
                      <a:r>
                        <a:rPr sz="1400" dirty="0">
                          <a:latin typeface="Calibri"/>
                          <a:cs typeface="Calibri"/>
                        </a:rPr>
                        <a:t>Standard</a:t>
                      </a:r>
                      <a:r>
                        <a:rPr sz="1400" spc="-30" dirty="0">
                          <a:latin typeface="Calibri"/>
                          <a:cs typeface="Calibri"/>
                        </a:rPr>
                        <a:t> </a:t>
                      </a:r>
                      <a:r>
                        <a:rPr sz="1400" spc="-10" dirty="0">
                          <a:latin typeface="Calibri"/>
                          <a:cs typeface="Calibri"/>
                        </a:rPr>
                        <a:t>Protocol</a:t>
                      </a:r>
                      <a:r>
                        <a:rPr sz="1400" spc="-35" dirty="0">
                          <a:latin typeface="Calibri"/>
                          <a:cs typeface="Calibri"/>
                        </a:rPr>
                        <a:t> </a:t>
                      </a:r>
                      <a:r>
                        <a:rPr sz="1400" dirty="0">
                          <a:latin typeface="Calibri"/>
                          <a:cs typeface="Calibri"/>
                        </a:rPr>
                        <a:t>Items:</a:t>
                      </a:r>
                      <a:r>
                        <a:rPr sz="1400" spc="-25" dirty="0">
                          <a:latin typeface="Calibri"/>
                          <a:cs typeface="Calibri"/>
                        </a:rPr>
                        <a:t> </a:t>
                      </a:r>
                      <a:r>
                        <a:rPr sz="1400" spc="-10" dirty="0">
                          <a:latin typeface="Calibri"/>
                          <a:cs typeface="Calibri"/>
                        </a:rPr>
                        <a:t>Recommendations</a:t>
                      </a:r>
                      <a:r>
                        <a:rPr sz="1400" spc="-25" dirty="0">
                          <a:latin typeface="Calibri"/>
                          <a:cs typeface="Calibri"/>
                        </a:rPr>
                        <a:t> </a:t>
                      </a:r>
                      <a:r>
                        <a:rPr sz="1400" dirty="0">
                          <a:latin typeface="Calibri"/>
                          <a:cs typeface="Calibri"/>
                        </a:rPr>
                        <a:t>for</a:t>
                      </a:r>
                      <a:r>
                        <a:rPr sz="1400" spc="-45" dirty="0">
                          <a:latin typeface="Calibri"/>
                          <a:cs typeface="Calibri"/>
                        </a:rPr>
                        <a:t> </a:t>
                      </a:r>
                      <a:r>
                        <a:rPr sz="1400" dirty="0">
                          <a:latin typeface="Calibri"/>
                          <a:cs typeface="Calibri"/>
                        </a:rPr>
                        <a:t>Interventional</a:t>
                      </a:r>
                      <a:r>
                        <a:rPr sz="1400" spc="-10" dirty="0">
                          <a:latin typeface="Calibri"/>
                          <a:cs typeface="Calibri"/>
                        </a:rPr>
                        <a:t> Trials</a:t>
                      </a:r>
                      <a:endParaRPr sz="1400">
                        <a:latin typeface="Calibri"/>
                        <a:cs typeface="Calibri"/>
                      </a:endParaRPr>
                    </a:p>
                    <a:p>
                      <a:pPr marL="68580">
                        <a:lnSpc>
                          <a:spcPct val="100000"/>
                        </a:lnSpc>
                        <a:spcBef>
                          <a:spcPts val="720"/>
                        </a:spcBef>
                      </a:pPr>
                      <a:r>
                        <a:rPr sz="1400" spc="-10" dirty="0">
                          <a:latin typeface="Calibri"/>
                          <a:cs typeface="Calibri"/>
                        </a:rPr>
                        <a:t>Preferred</a:t>
                      </a:r>
                      <a:r>
                        <a:rPr sz="1400" spc="-30" dirty="0">
                          <a:latin typeface="Calibri"/>
                          <a:cs typeface="Calibri"/>
                        </a:rPr>
                        <a:t> </a:t>
                      </a:r>
                      <a:r>
                        <a:rPr sz="1400" dirty="0">
                          <a:latin typeface="Calibri"/>
                          <a:cs typeface="Calibri"/>
                        </a:rPr>
                        <a:t>Reporting</a:t>
                      </a:r>
                      <a:r>
                        <a:rPr sz="1400" spc="-15" dirty="0">
                          <a:latin typeface="Calibri"/>
                          <a:cs typeface="Calibri"/>
                        </a:rPr>
                        <a:t> </a:t>
                      </a:r>
                      <a:r>
                        <a:rPr sz="1400" dirty="0">
                          <a:latin typeface="Calibri"/>
                          <a:cs typeface="Calibri"/>
                        </a:rPr>
                        <a:t>Items</a:t>
                      </a:r>
                      <a:r>
                        <a:rPr sz="1400" spc="-25" dirty="0">
                          <a:latin typeface="Calibri"/>
                          <a:cs typeface="Calibri"/>
                        </a:rPr>
                        <a:t> </a:t>
                      </a:r>
                      <a:r>
                        <a:rPr sz="1400" dirty="0">
                          <a:latin typeface="Calibri"/>
                          <a:cs typeface="Calibri"/>
                        </a:rPr>
                        <a:t>for</a:t>
                      </a:r>
                      <a:r>
                        <a:rPr sz="1400" spc="-45" dirty="0">
                          <a:latin typeface="Calibri"/>
                          <a:cs typeface="Calibri"/>
                        </a:rPr>
                        <a:t> </a:t>
                      </a:r>
                      <a:r>
                        <a:rPr sz="1400" spc="-10" dirty="0">
                          <a:latin typeface="Calibri"/>
                          <a:cs typeface="Calibri"/>
                        </a:rPr>
                        <a:t>Systematic</a:t>
                      </a:r>
                      <a:r>
                        <a:rPr sz="1400" spc="-35" dirty="0">
                          <a:latin typeface="Calibri"/>
                          <a:cs typeface="Calibri"/>
                        </a:rPr>
                        <a:t> </a:t>
                      </a:r>
                      <a:r>
                        <a:rPr sz="1400" dirty="0">
                          <a:latin typeface="Calibri"/>
                          <a:cs typeface="Calibri"/>
                        </a:rPr>
                        <a:t>Reviews</a:t>
                      </a:r>
                      <a:r>
                        <a:rPr sz="1400" spc="-15" dirty="0">
                          <a:latin typeface="Calibri"/>
                          <a:cs typeface="Calibri"/>
                        </a:rPr>
                        <a:t> </a:t>
                      </a:r>
                      <a:r>
                        <a:rPr sz="1400" dirty="0">
                          <a:latin typeface="Calibri"/>
                          <a:cs typeface="Calibri"/>
                        </a:rPr>
                        <a:t>&amp;</a:t>
                      </a:r>
                      <a:r>
                        <a:rPr sz="1400" spc="-25" dirty="0">
                          <a:latin typeface="Calibri"/>
                          <a:cs typeface="Calibri"/>
                        </a:rPr>
                        <a:t> </a:t>
                      </a:r>
                      <a:r>
                        <a:rPr sz="1400" spc="-10" dirty="0">
                          <a:latin typeface="Calibri"/>
                          <a:cs typeface="Calibri"/>
                        </a:rPr>
                        <a:t>Meta-Analyses</a:t>
                      </a:r>
                      <a:endParaRPr sz="1400">
                        <a:latin typeface="Calibri"/>
                        <a:cs typeface="Calibri"/>
                      </a:endParaRPr>
                    </a:p>
                    <a:p>
                      <a:pPr marL="68580">
                        <a:lnSpc>
                          <a:spcPct val="100000"/>
                        </a:lnSpc>
                        <a:spcBef>
                          <a:spcPts val="120"/>
                        </a:spcBef>
                      </a:pPr>
                      <a:r>
                        <a:rPr sz="1400" dirty="0">
                          <a:latin typeface="Calibri"/>
                          <a:cs typeface="Calibri"/>
                        </a:rPr>
                        <a:t>-</a:t>
                      </a:r>
                      <a:r>
                        <a:rPr sz="1400" spc="-15" dirty="0">
                          <a:latin typeface="Calibri"/>
                          <a:cs typeface="Calibri"/>
                        </a:rPr>
                        <a:t> </a:t>
                      </a:r>
                      <a:r>
                        <a:rPr sz="1400" spc="-10" dirty="0">
                          <a:latin typeface="Calibri"/>
                          <a:cs typeface="Calibri"/>
                        </a:rPr>
                        <a:t>Protocols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9850">
                        <a:lnSpc>
                          <a:spcPts val="1635"/>
                        </a:lnSpc>
                      </a:pPr>
                      <a:r>
                        <a:rPr sz="1400" spc="-10" dirty="0">
                          <a:latin typeface="Calibri"/>
                          <a:cs typeface="Calibri"/>
                        </a:rPr>
                        <a:t>SPIRIT</a:t>
                      </a:r>
                      <a:endParaRPr sz="1400">
                        <a:latin typeface="Calibri"/>
                        <a:cs typeface="Calibri"/>
                      </a:endParaRPr>
                    </a:p>
                    <a:p>
                      <a:pPr marL="109220">
                        <a:lnSpc>
                          <a:spcPct val="100000"/>
                        </a:lnSpc>
                        <a:spcBef>
                          <a:spcPts val="720"/>
                        </a:spcBef>
                      </a:pPr>
                      <a:r>
                        <a:rPr sz="1400" spc="-10" dirty="0">
                          <a:latin typeface="Calibri"/>
                          <a:cs typeface="Calibri"/>
                        </a:rPr>
                        <a:t>PRISMA-</a:t>
                      </a:r>
                      <a:r>
                        <a:rPr sz="1400" spc="-50" dirty="0">
                          <a:latin typeface="Calibri"/>
                          <a:cs typeface="Calibri"/>
                        </a:rPr>
                        <a:t>P</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9"/>
                  </a:ext>
                </a:extLst>
              </a:tr>
              <a:tr h="532765">
                <a:tc>
                  <a:txBody>
                    <a:bodyPr/>
                    <a:lstStyle/>
                    <a:p>
                      <a:pPr marL="68580">
                        <a:lnSpc>
                          <a:spcPts val="1635"/>
                        </a:lnSpc>
                      </a:pPr>
                      <a:r>
                        <a:rPr sz="1400" dirty="0">
                          <a:solidFill>
                            <a:srgbClr val="FFFFFF"/>
                          </a:solidFill>
                          <a:latin typeface="Calibri"/>
                          <a:cs typeface="Calibri"/>
                        </a:rPr>
                        <a:t>Clinical</a:t>
                      </a:r>
                      <a:r>
                        <a:rPr sz="1400" spc="-10" dirty="0">
                          <a:solidFill>
                            <a:srgbClr val="FFFFFF"/>
                          </a:solidFill>
                          <a:latin typeface="Calibri"/>
                          <a:cs typeface="Calibri"/>
                        </a:rPr>
                        <a:t> practice</a:t>
                      </a:r>
                      <a:endParaRPr sz="1400">
                        <a:latin typeface="Calibri"/>
                        <a:cs typeface="Calibri"/>
                      </a:endParaRPr>
                    </a:p>
                    <a:p>
                      <a:pPr marL="68580">
                        <a:lnSpc>
                          <a:spcPct val="100000"/>
                        </a:lnSpc>
                        <a:spcBef>
                          <a:spcPts val="120"/>
                        </a:spcBef>
                      </a:pPr>
                      <a:r>
                        <a:rPr sz="1400" spc="-10" dirty="0">
                          <a:solidFill>
                            <a:srgbClr val="FFFFFF"/>
                          </a:solidFill>
                          <a:latin typeface="Calibri"/>
                          <a:cs typeface="Calibri"/>
                        </a:rPr>
                        <a:t>guidelines</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68580">
                        <a:lnSpc>
                          <a:spcPts val="1635"/>
                        </a:lnSpc>
                      </a:pPr>
                      <a:r>
                        <a:rPr sz="1400" dirty="0">
                          <a:latin typeface="Calibri"/>
                          <a:cs typeface="Calibri"/>
                        </a:rPr>
                        <a:t>Appraisal</a:t>
                      </a:r>
                      <a:r>
                        <a:rPr sz="1400" spc="-25" dirty="0">
                          <a:latin typeface="Calibri"/>
                          <a:cs typeface="Calibri"/>
                        </a:rPr>
                        <a:t> </a:t>
                      </a:r>
                      <a:r>
                        <a:rPr sz="1400" dirty="0">
                          <a:latin typeface="Calibri"/>
                          <a:cs typeface="Calibri"/>
                        </a:rPr>
                        <a:t>of</a:t>
                      </a:r>
                      <a:r>
                        <a:rPr sz="1400" spc="-40" dirty="0">
                          <a:latin typeface="Calibri"/>
                          <a:cs typeface="Calibri"/>
                        </a:rPr>
                        <a:t> </a:t>
                      </a:r>
                      <a:r>
                        <a:rPr sz="1400" dirty="0">
                          <a:latin typeface="Calibri"/>
                          <a:cs typeface="Calibri"/>
                        </a:rPr>
                        <a:t>Guidelines, Research</a:t>
                      </a:r>
                      <a:r>
                        <a:rPr sz="1400" spc="-40" dirty="0">
                          <a:latin typeface="Calibri"/>
                          <a:cs typeface="Calibri"/>
                        </a:rPr>
                        <a:t> </a:t>
                      </a:r>
                      <a:r>
                        <a:rPr sz="1400" dirty="0">
                          <a:latin typeface="Calibri"/>
                          <a:cs typeface="Calibri"/>
                        </a:rPr>
                        <a:t>and</a:t>
                      </a:r>
                      <a:r>
                        <a:rPr sz="1400" spc="-20" dirty="0">
                          <a:latin typeface="Calibri"/>
                          <a:cs typeface="Calibri"/>
                        </a:rPr>
                        <a:t> </a:t>
                      </a:r>
                      <a:r>
                        <a:rPr sz="1400" spc="-10" dirty="0">
                          <a:latin typeface="Calibri"/>
                          <a:cs typeface="Calibri"/>
                        </a:rPr>
                        <a:t>Evaluation</a:t>
                      </a:r>
                      <a:endParaRPr sz="1400">
                        <a:latin typeface="Calibri"/>
                        <a:cs typeface="Calibri"/>
                      </a:endParaRPr>
                    </a:p>
                    <a:p>
                      <a:pPr marL="68580">
                        <a:lnSpc>
                          <a:spcPct val="100000"/>
                        </a:lnSpc>
                        <a:spcBef>
                          <a:spcPts val="720"/>
                        </a:spcBef>
                      </a:pPr>
                      <a:r>
                        <a:rPr sz="1400" dirty="0">
                          <a:latin typeface="Calibri"/>
                          <a:cs typeface="Calibri"/>
                        </a:rPr>
                        <a:t>Reporting</a:t>
                      </a:r>
                      <a:r>
                        <a:rPr sz="1400" spc="-40" dirty="0">
                          <a:latin typeface="Calibri"/>
                          <a:cs typeface="Calibri"/>
                        </a:rPr>
                        <a:t> </a:t>
                      </a:r>
                      <a:r>
                        <a:rPr sz="1400" dirty="0">
                          <a:latin typeface="Calibri"/>
                          <a:cs typeface="Calibri"/>
                        </a:rPr>
                        <a:t>Items</a:t>
                      </a:r>
                      <a:r>
                        <a:rPr sz="1400" spc="-30" dirty="0">
                          <a:latin typeface="Calibri"/>
                          <a:cs typeface="Calibri"/>
                        </a:rPr>
                        <a:t> </a:t>
                      </a:r>
                      <a:r>
                        <a:rPr sz="1400" dirty="0">
                          <a:latin typeface="Calibri"/>
                          <a:cs typeface="Calibri"/>
                        </a:rPr>
                        <a:t>for</a:t>
                      </a:r>
                      <a:r>
                        <a:rPr sz="1400" spc="-55" dirty="0">
                          <a:latin typeface="Calibri"/>
                          <a:cs typeface="Calibri"/>
                        </a:rPr>
                        <a:t> </a:t>
                      </a:r>
                      <a:r>
                        <a:rPr sz="1400" dirty="0">
                          <a:latin typeface="Calibri"/>
                          <a:cs typeface="Calibri"/>
                        </a:rPr>
                        <a:t>practice</a:t>
                      </a:r>
                      <a:r>
                        <a:rPr sz="1400" spc="-30" dirty="0">
                          <a:latin typeface="Calibri"/>
                          <a:cs typeface="Calibri"/>
                        </a:rPr>
                        <a:t> </a:t>
                      </a:r>
                      <a:r>
                        <a:rPr sz="1400" dirty="0">
                          <a:latin typeface="Calibri"/>
                          <a:cs typeface="Calibri"/>
                        </a:rPr>
                        <a:t>Guidelines</a:t>
                      </a:r>
                      <a:r>
                        <a:rPr sz="1400" spc="-15" dirty="0">
                          <a:latin typeface="Calibri"/>
                          <a:cs typeface="Calibri"/>
                        </a:rPr>
                        <a:t> </a:t>
                      </a:r>
                      <a:r>
                        <a:rPr sz="1400" dirty="0">
                          <a:latin typeface="Calibri"/>
                          <a:cs typeface="Calibri"/>
                        </a:rPr>
                        <a:t>in</a:t>
                      </a:r>
                      <a:r>
                        <a:rPr sz="1400" spc="-20" dirty="0">
                          <a:latin typeface="Calibri"/>
                          <a:cs typeface="Calibri"/>
                        </a:rPr>
                        <a:t> </a:t>
                      </a:r>
                      <a:r>
                        <a:rPr sz="1400" spc="-10" dirty="0">
                          <a:latin typeface="Calibri"/>
                          <a:cs typeface="Calibri"/>
                        </a:rPr>
                        <a:t>HealThcare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9850">
                        <a:lnSpc>
                          <a:spcPts val="1635"/>
                        </a:lnSpc>
                      </a:pPr>
                      <a:r>
                        <a:rPr sz="1400" spc="-10" dirty="0">
                          <a:latin typeface="Calibri"/>
                          <a:cs typeface="Calibri"/>
                        </a:rPr>
                        <a:t>AGREE</a:t>
                      </a:r>
                      <a:endParaRPr sz="1400" dirty="0">
                        <a:latin typeface="Calibri"/>
                        <a:cs typeface="Calibri"/>
                      </a:endParaRPr>
                    </a:p>
                    <a:p>
                      <a:pPr marL="69850">
                        <a:lnSpc>
                          <a:spcPct val="100000"/>
                        </a:lnSpc>
                        <a:spcBef>
                          <a:spcPts val="720"/>
                        </a:spcBef>
                      </a:pPr>
                      <a:r>
                        <a:rPr sz="1400" spc="-10" dirty="0">
                          <a:latin typeface="Calibri"/>
                          <a:cs typeface="Calibri"/>
                        </a:rPr>
                        <a:t>RIGHT</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10"/>
                  </a:ext>
                </a:extLst>
              </a:tr>
            </a:tbl>
          </a:graphicData>
        </a:graphic>
      </p:graphicFrame>
      <p:pic>
        <p:nvPicPr>
          <p:cNvPr id="4" name="Picture 2" descr="Review of CAHPR | Council for Allied Health Professions Research">
            <a:extLst>
              <a:ext uri="{FF2B5EF4-FFF2-40B4-BE49-F238E27FC236}">
                <a16:creationId xmlns:a16="http://schemas.microsoft.com/office/drawing/2014/main" id="{A086165C-65DF-358E-AFD9-C17E065B5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1AB4B99-B661-7E20-129A-74AF5D39FD3A}"/>
              </a:ext>
            </a:extLst>
          </p:cNvPr>
          <p:cNvPicPr>
            <a:picLocks noChangeAspect="1"/>
          </p:cNvPicPr>
          <p:nvPr/>
        </p:nvPicPr>
        <p:blipFill>
          <a:blip r:embed="rId4"/>
          <a:stretch>
            <a:fillRect/>
          </a:stretch>
        </p:blipFill>
        <p:spPr>
          <a:xfrm>
            <a:off x="7032104" y="64556"/>
            <a:ext cx="1392213" cy="1239857"/>
          </a:xfrm>
          <a:prstGeom prst="rect">
            <a:avLst/>
          </a:prstGeom>
        </p:spPr>
      </p:pic>
      <p:pic>
        <p:nvPicPr>
          <p:cNvPr id="7" name="Picture 6">
            <a:extLst>
              <a:ext uri="{FF2B5EF4-FFF2-40B4-BE49-F238E27FC236}">
                <a16:creationId xmlns:a16="http://schemas.microsoft.com/office/drawing/2014/main" id="{1DEB0056-33D4-7681-70AF-1F8F9A891425}"/>
              </a:ext>
            </a:extLst>
          </p:cNvPr>
          <p:cNvPicPr>
            <a:picLocks noChangeAspect="1"/>
          </p:cNvPicPr>
          <p:nvPr/>
        </p:nvPicPr>
        <p:blipFill>
          <a:blip r:embed="rId5"/>
          <a:stretch>
            <a:fillRect/>
          </a:stretch>
        </p:blipFill>
        <p:spPr>
          <a:xfrm>
            <a:off x="1931684" y="153391"/>
            <a:ext cx="2244839" cy="9069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3136" y="1133267"/>
            <a:ext cx="4560136" cy="552074"/>
          </a:xfrm>
          <a:prstGeom prst="rect">
            <a:avLst/>
          </a:prstGeom>
        </p:spPr>
        <p:txBody>
          <a:bodyPr vert="horz" wrap="square" lIns="0" tIns="13335" rIns="0" bIns="0" numCol="1" rtlCol="0" anchor="t" anchorCtr="0" compatLnSpc="1">
            <a:prstTxWarp prst="textNoShape">
              <a:avLst/>
            </a:prstTxWarp>
            <a:spAutoFit/>
          </a:bodyPr>
          <a:lstStyle/>
          <a:p>
            <a:pPr marL="12700">
              <a:spcBef>
                <a:spcPts val="105"/>
              </a:spcBef>
            </a:pPr>
            <a:r>
              <a:rPr dirty="0"/>
              <a:t>Dispelling</a:t>
            </a:r>
            <a:r>
              <a:rPr spc="-30" dirty="0"/>
              <a:t> </a:t>
            </a:r>
            <a:r>
              <a:rPr spc="-10" dirty="0"/>
              <a:t>myths</a:t>
            </a:r>
          </a:p>
        </p:txBody>
      </p:sp>
      <p:sp>
        <p:nvSpPr>
          <p:cNvPr id="3" name="object 3"/>
          <p:cNvSpPr txBox="1"/>
          <p:nvPr/>
        </p:nvSpPr>
        <p:spPr>
          <a:xfrm>
            <a:off x="403136" y="1988840"/>
            <a:ext cx="7507605" cy="4383251"/>
          </a:xfrm>
          <a:prstGeom prst="rect">
            <a:avLst/>
          </a:prstGeom>
        </p:spPr>
        <p:txBody>
          <a:bodyPr vert="horz" wrap="square" lIns="0" tIns="12700" rIns="0" bIns="0" rtlCol="0">
            <a:spAutoFit/>
          </a:bodyPr>
          <a:lstStyle/>
          <a:p>
            <a:pPr marL="184785" marR="49530" indent="-172720">
              <a:spcBef>
                <a:spcPts val="100"/>
              </a:spcBef>
              <a:buFont typeface="Arial"/>
              <a:buChar char="•"/>
              <a:tabLst>
                <a:tab pos="185420" algn="l"/>
              </a:tabLst>
            </a:pPr>
            <a:r>
              <a:rPr sz="2800" dirty="0">
                <a:solidFill>
                  <a:srgbClr val="001F5F"/>
                </a:solidFill>
                <a:latin typeface="Calibri"/>
                <a:cs typeface="Calibri"/>
              </a:rPr>
              <a:t>Research</a:t>
            </a:r>
            <a:r>
              <a:rPr sz="2800" spc="-60" dirty="0">
                <a:solidFill>
                  <a:srgbClr val="001F5F"/>
                </a:solidFill>
                <a:latin typeface="Calibri"/>
                <a:cs typeface="Calibri"/>
              </a:rPr>
              <a:t> </a:t>
            </a:r>
            <a:r>
              <a:rPr sz="2800" dirty="0">
                <a:solidFill>
                  <a:srgbClr val="001F5F"/>
                </a:solidFill>
                <a:latin typeface="Calibri"/>
                <a:cs typeface="Calibri"/>
              </a:rPr>
              <a:t>is</a:t>
            </a:r>
            <a:r>
              <a:rPr sz="2800" spc="-25" dirty="0">
                <a:solidFill>
                  <a:srgbClr val="001F5F"/>
                </a:solidFill>
                <a:latin typeface="Calibri"/>
                <a:cs typeface="Calibri"/>
              </a:rPr>
              <a:t> </a:t>
            </a:r>
            <a:r>
              <a:rPr sz="2800" i="1" u="sng" dirty="0">
                <a:solidFill>
                  <a:srgbClr val="001F5F"/>
                </a:solidFill>
                <a:uFill>
                  <a:solidFill>
                    <a:srgbClr val="001F5F"/>
                  </a:solidFill>
                </a:uFill>
                <a:latin typeface="Calibri"/>
                <a:cs typeface="Calibri"/>
              </a:rPr>
              <a:t>not</a:t>
            </a:r>
            <a:r>
              <a:rPr sz="2800" i="1" spc="-30" dirty="0">
                <a:solidFill>
                  <a:srgbClr val="001F5F"/>
                </a:solidFill>
                <a:latin typeface="Calibri"/>
                <a:cs typeface="Calibri"/>
              </a:rPr>
              <a:t> </a:t>
            </a:r>
            <a:r>
              <a:rPr sz="2800" dirty="0">
                <a:solidFill>
                  <a:srgbClr val="001F5F"/>
                </a:solidFill>
                <a:latin typeface="Calibri"/>
                <a:cs typeface="Calibri"/>
              </a:rPr>
              <a:t>only</a:t>
            </a:r>
            <a:r>
              <a:rPr sz="2800" spc="-35" dirty="0">
                <a:solidFill>
                  <a:srgbClr val="001F5F"/>
                </a:solidFill>
                <a:latin typeface="Calibri"/>
                <a:cs typeface="Calibri"/>
              </a:rPr>
              <a:t> </a:t>
            </a:r>
            <a:r>
              <a:rPr sz="2800" dirty="0">
                <a:solidFill>
                  <a:srgbClr val="001F5F"/>
                </a:solidFill>
                <a:latin typeface="Calibri"/>
                <a:cs typeface="Calibri"/>
              </a:rPr>
              <a:t>for</a:t>
            </a:r>
            <a:r>
              <a:rPr sz="2800" spc="-25" dirty="0">
                <a:solidFill>
                  <a:srgbClr val="001F5F"/>
                </a:solidFill>
                <a:latin typeface="Calibri"/>
                <a:cs typeface="Calibri"/>
              </a:rPr>
              <a:t> </a:t>
            </a:r>
            <a:r>
              <a:rPr sz="2800" dirty="0">
                <a:solidFill>
                  <a:srgbClr val="001F5F"/>
                </a:solidFill>
                <a:latin typeface="Calibri"/>
                <a:cs typeface="Calibri"/>
              </a:rPr>
              <a:t>those</a:t>
            </a:r>
            <a:r>
              <a:rPr sz="2800" spc="-25" dirty="0">
                <a:solidFill>
                  <a:srgbClr val="001F5F"/>
                </a:solidFill>
                <a:latin typeface="Calibri"/>
                <a:cs typeface="Calibri"/>
              </a:rPr>
              <a:t> </a:t>
            </a:r>
            <a:r>
              <a:rPr sz="2800" dirty="0">
                <a:solidFill>
                  <a:srgbClr val="001F5F"/>
                </a:solidFill>
                <a:latin typeface="Calibri"/>
                <a:cs typeface="Calibri"/>
              </a:rPr>
              <a:t>who</a:t>
            </a:r>
            <a:r>
              <a:rPr sz="2800" spc="-30" dirty="0">
                <a:solidFill>
                  <a:srgbClr val="001F5F"/>
                </a:solidFill>
                <a:latin typeface="Calibri"/>
                <a:cs typeface="Calibri"/>
              </a:rPr>
              <a:t> </a:t>
            </a:r>
            <a:r>
              <a:rPr sz="2800" dirty="0">
                <a:solidFill>
                  <a:srgbClr val="001F5F"/>
                </a:solidFill>
                <a:latin typeface="Calibri"/>
                <a:cs typeface="Calibri"/>
              </a:rPr>
              <a:t>aspire</a:t>
            </a:r>
            <a:r>
              <a:rPr sz="2800" spc="-25" dirty="0">
                <a:solidFill>
                  <a:srgbClr val="001F5F"/>
                </a:solidFill>
                <a:latin typeface="Calibri"/>
                <a:cs typeface="Calibri"/>
              </a:rPr>
              <a:t> </a:t>
            </a:r>
            <a:r>
              <a:rPr sz="2800" dirty="0">
                <a:solidFill>
                  <a:srgbClr val="001F5F"/>
                </a:solidFill>
                <a:latin typeface="Calibri"/>
                <a:cs typeface="Calibri"/>
              </a:rPr>
              <a:t>to</a:t>
            </a:r>
            <a:r>
              <a:rPr sz="2800" spc="-30" dirty="0">
                <a:solidFill>
                  <a:srgbClr val="001F5F"/>
                </a:solidFill>
                <a:latin typeface="Calibri"/>
                <a:cs typeface="Calibri"/>
              </a:rPr>
              <a:t> </a:t>
            </a:r>
            <a:r>
              <a:rPr sz="2800" dirty="0">
                <a:solidFill>
                  <a:srgbClr val="001F5F"/>
                </a:solidFill>
                <a:latin typeface="Calibri"/>
                <a:cs typeface="Calibri"/>
              </a:rPr>
              <a:t>be</a:t>
            </a:r>
            <a:r>
              <a:rPr sz="2800" spc="-20" dirty="0">
                <a:solidFill>
                  <a:srgbClr val="001F5F"/>
                </a:solidFill>
                <a:latin typeface="Calibri"/>
                <a:cs typeface="Calibri"/>
              </a:rPr>
              <a:t> </a:t>
            </a:r>
            <a:r>
              <a:rPr sz="2800" spc="-10" dirty="0">
                <a:solidFill>
                  <a:srgbClr val="001F5F"/>
                </a:solidFill>
                <a:latin typeface="Calibri"/>
                <a:cs typeface="Calibri"/>
              </a:rPr>
              <a:t>consultants </a:t>
            </a:r>
            <a:r>
              <a:rPr sz="2800" dirty="0">
                <a:solidFill>
                  <a:srgbClr val="001F5F"/>
                </a:solidFill>
                <a:latin typeface="Calibri"/>
                <a:cs typeface="Calibri"/>
              </a:rPr>
              <a:t>or</a:t>
            </a:r>
            <a:r>
              <a:rPr sz="2800" spc="-10" dirty="0">
                <a:solidFill>
                  <a:srgbClr val="001F5F"/>
                </a:solidFill>
                <a:latin typeface="Calibri"/>
                <a:cs typeface="Calibri"/>
              </a:rPr>
              <a:t> educators</a:t>
            </a:r>
            <a:endParaRPr sz="2800" dirty="0">
              <a:latin typeface="Calibri"/>
              <a:cs typeface="Calibri"/>
            </a:endParaRPr>
          </a:p>
          <a:p>
            <a:pPr marL="184785" indent="-172720">
              <a:spcBef>
                <a:spcPts val="1800"/>
              </a:spcBef>
              <a:buFont typeface="Arial"/>
              <a:buChar char="•"/>
              <a:tabLst>
                <a:tab pos="185420" algn="l"/>
              </a:tabLst>
            </a:pPr>
            <a:r>
              <a:rPr sz="2800" dirty="0">
                <a:solidFill>
                  <a:srgbClr val="001F5F"/>
                </a:solidFill>
                <a:latin typeface="Calibri"/>
                <a:cs typeface="Calibri"/>
              </a:rPr>
              <a:t>Research</a:t>
            </a:r>
            <a:r>
              <a:rPr sz="2800" spc="-60" dirty="0">
                <a:solidFill>
                  <a:srgbClr val="001F5F"/>
                </a:solidFill>
                <a:latin typeface="Calibri"/>
                <a:cs typeface="Calibri"/>
              </a:rPr>
              <a:t> </a:t>
            </a:r>
            <a:r>
              <a:rPr sz="2800" dirty="0">
                <a:solidFill>
                  <a:srgbClr val="001F5F"/>
                </a:solidFill>
                <a:latin typeface="Calibri"/>
                <a:cs typeface="Calibri"/>
              </a:rPr>
              <a:t>is</a:t>
            </a:r>
            <a:r>
              <a:rPr sz="2800" spc="-35" dirty="0">
                <a:solidFill>
                  <a:srgbClr val="001F5F"/>
                </a:solidFill>
                <a:latin typeface="Calibri"/>
                <a:cs typeface="Calibri"/>
              </a:rPr>
              <a:t> </a:t>
            </a:r>
            <a:r>
              <a:rPr sz="2800" i="1" u="sng" dirty="0">
                <a:solidFill>
                  <a:srgbClr val="001F5F"/>
                </a:solidFill>
                <a:uFill>
                  <a:solidFill>
                    <a:srgbClr val="001F5F"/>
                  </a:solidFill>
                </a:uFill>
                <a:latin typeface="Calibri"/>
                <a:cs typeface="Calibri"/>
              </a:rPr>
              <a:t>not</a:t>
            </a:r>
            <a:r>
              <a:rPr sz="2800" i="1" spc="-25" dirty="0">
                <a:solidFill>
                  <a:srgbClr val="001F5F"/>
                </a:solidFill>
                <a:latin typeface="Calibri"/>
                <a:cs typeface="Calibri"/>
              </a:rPr>
              <a:t> </a:t>
            </a:r>
            <a:r>
              <a:rPr sz="2800" dirty="0">
                <a:solidFill>
                  <a:srgbClr val="001F5F"/>
                </a:solidFill>
                <a:latin typeface="Calibri"/>
                <a:cs typeface="Calibri"/>
              </a:rPr>
              <a:t>superior</a:t>
            </a:r>
            <a:r>
              <a:rPr sz="2800" spc="-40" dirty="0">
                <a:solidFill>
                  <a:srgbClr val="001F5F"/>
                </a:solidFill>
                <a:latin typeface="Calibri"/>
                <a:cs typeface="Calibri"/>
              </a:rPr>
              <a:t> </a:t>
            </a:r>
            <a:r>
              <a:rPr sz="2800" dirty="0">
                <a:solidFill>
                  <a:srgbClr val="001F5F"/>
                </a:solidFill>
                <a:latin typeface="Calibri"/>
                <a:cs typeface="Calibri"/>
              </a:rPr>
              <a:t>to</a:t>
            </a:r>
            <a:r>
              <a:rPr sz="2800" spc="-40" dirty="0">
                <a:solidFill>
                  <a:srgbClr val="001F5F"/>
                </a:solidFill>
                <a:latin typeface="Calibri"/>
                <a:cs typeface="Calibri"/>
              </a:rPr>
              <a:t> </a:t>
            </a:r>
            <a:r>
              <a:rPr sz="2800" dirty="0">
                <a:solidFill>
                  <a:srgbClr val="001F5F"/>
                </a:solidFill>
                <a:latin typeface="Calibri"/>
                <a:cs typeface="Calibri"/>
              </a:rPr>
              <a:t>audit,</a:t>
            </a:r>
            <a:r>
              <a:rPr sz="2800" spc="-25" dirty="0">
                <a:solidFill>
                  <a:srgbClr val="001F5F"/>
                </a:solidFill>
                <a:latin typeface="Calibri"/>
                <a:cs typeface="Calibri"/>
              </a:rPr>
              <a:t> </a:t>
            </a:r>
            <a:r>
              <a:rPr sz="2800" dirty="0">
                <a:solidFill>
                  <a:srgbClr val="001F5F"/>
                </a:solidFill>
                <a:latin typeface="Calibri"/>
                <a:cs typeface="Calibri"/>
              </a:rPr>
              <a:t>service</a:t>
            </a:r>
            <a:r>
              <a:rPr sz="2800" spc="-40" dirty="0">
                <a:solidFill>
                  <a:srgbClr val="001F5F"/>
                </a:solidFill>
                <a:latin typeface="Calibri"/>
                <a:cs typeface="Calibri"/>
              </a:rPr>
              <a:t> </a:t>
            </a:r>
            <a:r>
              <a:rPr sz="2800" dirty="0">
                <a:solidFill>
                  <a:srgbClr val="001F5F"/>
                </a:solidFill>
                <a:latin typeface="Calibri"/>
                <a:cs typeface="Calibri"/>
              </a:rPr>
              <a:t>evaluation</a:t>
            </a:r>
            <a:r>
              <a:rPr sz="2800" spc="-30" dirty="0">
                <a:solidFill>
                  <a:srgbClr val="001F5F"/>
                </a:solidFill>
                <a:latin typeface="Calibri"/>
                <a:cs typeface="Calibri"/>
              </a:rPr>
              <a:t> </a:t>
            </a:r>
            <a:r>
              <a:rPr sz="2800" spc="-25" dirty="0">
                <a:solidFill>
                  <a:srgbClr val="001F5F"/>
                </a:solidFill>
                <a:latin typeface="Calibri"/>
                <a:cs typeface="Calibri"/>
              </a:rPr>
              <a:t>or</a:t>
            </a:r>
            <a:r>
              <a:rPr lang="en-GB" sz="2800" spc="-25" dirty="0">
                <a:solidFill>
                  <a:srgbClr val="001F5F"/>
                </a:solidFill>
                <a:latin typeface="Calibri"/>
                <a:cs typeface="Calibri"/>
              </a:rPr>
              <a:t> </a:t>
            </a:r>
            <a:r>
              <a:rPr sz="2800" dirty="0">
                <a:solidFill>
                  <a:srgbClr val="001F5F"/>
                </a:solidFill>
                <a:latin typeface="Calibri"/>
                <a:cs typeface="Calibri"/>
              </a:rPr>
              <a:t>quality</a:t>
            </a:r>
            <a:r>
              <a:rPr sz="2800" spc="-25" dirty="0">
                <a:solidFill>
                  <a:srgbClr val="001F5F"/>
                </a:solidFill>
                <a:latin typeface="Calibri"/>
                <a:cs typeface="Calibri"/>
              </a:rPr>
              <a:t> </a:t>
            </a:r>
            <a:r>
              <a:rPr sz="2800" spc="-10" dirty="0">
                <a:solidFill>
                  <a:srgbClr val="001F5F"/>
                </a:solidFill>
                <a:latin typeface="Calibri"/>
                <a:cs typeface="Calibri"/>
              </a:rPr>
              <a:t>improvement</a:t>
            </a:r>
            <a:endParaRPr sz="2800" dirty="0">
              <a:latin typeface="Calibri"/>
              <a:cs typeface="Calibri"/>
            </a:endParaRPr>
          </a:p>
          <a:p>
            <a:pPr marL="184785" indent="-172720">
              <a:spcBef>
                <a:spcPts val="1800"/>
              </a:spcBef>
              <a:buFont typeface="Arial"/>
              <a:buChar char="•"/>
              <a:tabLst>
                <a:tab pos="185420" algn="l"/>
              </a:tabLst>
            </a:pPr>
            <a:r>
              <a:rPr sz="2800" dirty="0">
                <a:solidFill>
                  <a:srgbClr val="001F5F"/>
                </a:solidFill>
                <a:latin typeface="Calibri"/>
                <a:cs typeface="Calibri"/>
              </a:rPr>
              <a:t>Audit,</a:t>
            </a:r>
            <a:r>
              <a:rPr sz="2800" spc="-55" dirty="0">
                <a:solidFill>
                  <a:srgbClr val="001F5F"/>
                </a:solidFill>
                <a:latin typeface="Calibri"/>
                <a:cs typeface="Calibri"/>
              </a:rPr>
              <a:t> </a:t>
            </a:r>
            <a:r>
              <a:rPr sz="2800" dirty="0">
                <a:solidFill>
                  <a:srgbClr val="001F5F"/>
                </a:solidFill>
                <a:latin typeface="Calibri"/>
                <a:cs typeface="Calibri"/>
              </a:rPr>
              <a:t>service</a:t>
            </a:r>
            <a:r>
              <a:rPr sz="2800" spc="-30" dirty="0">
                <a:solidFill>
                  <a:srgbClr val="001F5F"/>
                </a:solidFill>
                <a:latin typeface="Calibri"/>
                <a:cs typeface="Calibri"/>
              </a:rPr>
              <a:t> </a:t>
            </a:r>
            <a:r>
              <a:rPr sz="2800" dirty="0">
                <a:solidFill>
                  <a:srgbClr val="001F5F"/>
                </a:solidFill>
                <a:latin typeface="Calibri"/>
                <a:cs typeface="Calibri"/>
              </a:rPr>
              <a:t>evaluation</a:t>
            </a:r>
            <a:r>
              <a:rPr sz="2800" spc="-35" dirty="0">
                <a:solidFill>
                  <a:srgbClr val="001F5F"/>
                </a:solidFill>
                <a:latin typeface="Calibri"/>
                <a:cs typeface="Calibri"/>
              </a:rPr>
              <a:t> </a:t>
            </a:r>
            <a:r>
              <a:rPr sz="2800" dirty="0">
                <a:solidFill>
                  <a:srgbClr val="001F5F"/>
                </a:solidFill>
                <a:latin typeface="Calibri"/>
                <a:cs typeface="Calibri"/>
              </a:rPr>
              <a:t>and</a:t>
            </a:r>
            <a:r>
              <a:rPr sz="2800" spc="-35" dirty="0">
                <a:solidFill>
                  <a:srgbClr val="001F5F"/>
                </a:solidFill>
                <a:latin typeface="Calibri"/>
                <a:cs typeface="Calibri"/>
              </a:rPr>
              <a:t> </a:t>
            </a:r>
            <a:r>
              <a:rPr sz="2800" dirty="0">
                <a:solidFill>
                  <a:srgbClr val="001F5F"/>
                </a:solidFill>
                <a:latin typeface="Calibri"/>
                <a:cs typeface="Calibri"/>
              </a:rPr>
              <a:t>quality</a:t>
            </a:r>
            <a:r>
              <a:rPr sz="2800" spc="-40" dirty="0">
                <a:solidFill>
                  <a:srgbClr val="001F5F"/>
                </a:solidFill>
                <a:latin typeface="Calibri"/>
                <a:cs typeface="Calibri"/>
              </a:rPr>
              <a:t> </a:t>
            </a:r>
            <a:r>
              <a:rPr sz="2800" dirty="0">
                <a:solidFill>
                  <a:srgbClr val="001F5F"/>
                </a:solidFill>
                <a:latin typeface="Calibri"/>
                <a:cs typeface="Calibri"/>
              </a:rPr>
              <a:t>improvement</a:t>
            </a:r>
            <a:r>
              <a:rPr sz="2800" spc="-40" dirty="0">
                <a:solidFill>
                  <a:srgbClr val="001F5F"/>
                </a:solidFill>
                <a:latin typeface="Calibri"/>
                <a:cs typeface="Calibri"/>
              </a:rPr>
              <a:t> </a:t>
            </a:r>
            <a:r>
              <a:rPr sz="2800" spc="-10" dirty="0">
                <a:solidFill>
                  <a:srgbClr val="001F5F"/>
                </a:solidFill>
                <a:latin typeface="Calibri"/>
                <a:cs typeface="Calibri"/>
              </a:rPr>
              <a:t>projects</a:t>
            </a:r>
            <a:r>
              <a:rPr lang="en-GB" sz="2800" spc="-10" dirty="0">
                <a:solidFill>
                  <a:srgbClr val="001F5F"/>
                </a:solidFill>
                <a:latin typeface="Calibri"/>
                <a:cs typeface="Calibri"/>
              </a:rPr>
              <a:t> </a:t>
            </a:r>
            <a:r>
              <a:rPr sz="2800" i="1" u="sng" dirty="0">
                <a:solidFill>
                  <a:srgbClr val="001F5F"/>
                </a:solidFill>
                <a:uFill>
                  <a:solidFill>
                    <a:srgbClr val="001F5F"/>
                  </a:solidFill>
                </a:uFill>
                <a:latin typeface="Calibri"/>
                <a:cs typeface="Calibri"/>
              </a:rPr>
              <a:t>can</a:t>
            </a:r>
            <a:r>
              <a:rPr sz="2800" i="1" spc="-15" dirty="0">
                <a:solidFill>
                  <a:srgbClr val="001F5F"/>
                </a:solidFill>
                <a:latin typeface="Calibri"/>
                <a:cs typeface="Calibri"/>
              </a:rPr>
              <a:t> </a:t>
            </a:r>
            <a:r>
              <a:rPr sz="2800" dirty="0">
                <a:solidFill>
                  <a:srgbClr val="001F5F"/>
                </a:solidFill>
                <a:latin typeface="Calibri"/>
                <a:cs typeface="Calibri"/>
              </a:rPr>
              <a:t>be</a:t>
            </a:r>
            <a:r>
              <a:rPr sz="2800" spc="-10" dirty="0">
                <a:solidFill>
                  <a:srgbClr val="001F5F"/>
                </a:solidFill>
                <a:latin typeface="Calibri"/>
                <a:cs typeface="Calibri"/>
              </a:rPr>
              <a:t> published</a:t>
            </a:r>
            <a:endParaRPr sz="2800" dirty="0">
              <a:latin typeface="Calibri"/>
              <a:cs typeface="Calibri"/>
            </a:endParaRPr>
          </a:p>
          <a:p>
            <a:pPr marL="184785" indent="-172720">
              <a:spcBef>
                <a:spcPts val="1800"/>
              </a:spcBef>
              <a:buFont typeface="Arial"/>
              <a:buChar char="•"/>
              <a:tabLst>
                <a:tab pos="185420" algn="l"/>
              </a:tabLst>
            </a:pPr>
            <a:r>
              <a:rPr sz="2800" dirty="0">
                <a:solidFill>
                  <a:srgbClr val="001F5F"/>
                </a:solidFill>
                <a:latin typeface="Calibri"/>
                <a:cs typeface="Calibri"/>
              </a:rPr>
              <a:t>Quantitative</a:t>
            </a:r>
            <a:r>
              <a:rPr sz="2800" spc="-75" dirty="0">
                <a:solidFill>
                  <a:srgbClr val="001F5F"/>
                </a:solidFill>
                <a:latin typeface="Calibri"/>
                <a:cs typeface="Calibri"/>
              </a:rPr>
              <a:t> </a:t>
            </a:r>
            <a:r>
              <a:rPr sz="2800" dirty="0">
                <a:solidFill>
                  <a:srgbClr val="001F5F"/>
                </a:solidFill>
                <a:latin typeface="Calibri"/>
                <a:cs typeface="Calibri"/>
              </a:rPr>
              <a:t>research</a:t>
            </a:r>
            <a:r>
              <a:rPr sz="2800" spc="-35" dirty="0">
                <a:solidFill>
                  <a:srgbClr val="001F5F"/>
                </a:solidFill>
                <a:latin typeface="Calibri"/>
                <a:cs typeface="Calibri"/>
              </a:rPr>
              <a:t> </a:t>
            </a:r>
            <a:r>
              <a:rPr sz="2800" dirty="0">
                <a:solidFill>
                  <a:srgbClr val="001F5F"/>
                </a:solidFill>
                <a:latin typeface="Calibri"/>
                <a:cs typeface="Calibri"/>
              </a:rPr>
              <a:t>is</a:t>
            </a:r>
            <a:r>
              <a:rPr sz="2800" spc="-40" dirty="0">
                <a:solidFill>
                  <a:srgbClr val="001F5F"/>
                </a:solidFill>
                <a:latin typeface="Calibri"/>
                <a:cs typeface="Calibri"/>
              </a:rPr>
              <a:t> </a:t>
            </a:r>
            <a:r>
              <a:rPr sz="2800" i="1" u="sng" dirty="0">
                <a:solidFill>
                  <a:srgbClr val="001F5F"/>
                </a:solidFill>
                <a:uFill>
                  <a:solidFill>
                    <a:srgbClr val="001F5F"/>
                  </a:solidFill>
                </a:uFill>
                <a:latin typeface="Calibri"/>
                <a:cs typeface="Calibri"/>
              </a:rPr>
              <a:t>not</a:t>
            </a:r>
            <a:r>
              <a:rPr sz="2800" i="1" spc="-50" dirty="0">
                <a:solidFill>
                  <a:srgbClr val="001F5F"/>
                </a:solidFill>
                <a:latin typeface="Calibri"/>
                <a:cs typeface="Calibri"/>
              </a:rPr>
              <a:t> </a:t>
            </a:r>
            <a:r>
              <a:rPr sz="2800" dirty="0">
                <a:solidFill>
                  <a:srgbClr val="001F5F"/>
                </a:solidFill>
                <a:latin typeface="Calibri"/>
                <a:cs typeface="Calibri"/>
              </a:rPr>
              <a:t>superior</a:t>
            </a:r>
            <a:r>
              <a:rPr sz="2800" spc="-40" dirty="0">
                <a:solidFill>
                  <a:srgbClr val="001F5F"/>
                </a:solidFill>
                <a:latin typeface="Calibri"/>
                <a:cs typeface="Calibri"/>
              </a:rPr>
              <a:t> </a:t>
            </a:r>
            <a:r>
              <a:rPr sz="2800" dirty="0">
                <a:solidFill>
                  <a:srgbClr val="001F5F"/>
                </a:solidFill>
                <a:latin typeface="Calibri"/>
                <a:cs typeface="Calibri"/>
              </a:rPr>
              <a:t>to</a:t>
            </a:r>
            <a:r>
              <a:rPr sz="2800" spc="-45" dirty="0">
                <a:solidFill>
                  <a:srgbClr val="001F5F"/>
                </a:solidFill>
                <a:latin typeface="Calibri"/>
                <a:cs typeface="Calibri"/>
              </a:rPr>
              <a:t> </a:t>
            </a:r>
            <a:r>
              <a:rPr sz="2800" spc="-10" dirty="0">
                <a:solidFill>
                  <a:srgbClr val="001F5F"/>
                </a:solidFill>
                <a:latin typeface="Calibri"/>
                <a:cs typeface="Calibri"/>
              </a:rPr>
              <a:t>qualitative</a:t>
            </a:r>
            <a:endParaRPr lang="en-GB" sz="2800" spc="-10" dirty="0">
              <a:solidFill>
                <a:srgbClr val="001F5F"/>
              </a:solidFill>
              <a:latin typeface="Calibri"/>
              <a:cs typeface="Calibri"/>
            </a:endParaRPr>
          </a:p>
          <a:p>
            <a:pPr marL="184785" indent="-172720">
              <a:spcBef>
                <a:spcPts val="1800"/>
              </a:spcBef>
              <a:buFont typeface="Arial"/>
              <a:buChar char="•"/>
              <a:tabLst>
                <a:tab pos="185420" algn="l"/>
              </a:tabLst>
            </a:pPr>
            <a:r>
              <a:rPr lang="en-GB" sz="2800" spc="-10" dirty="0">
                <a:solidFill>
                  <a:srgbClr val="001F5F"/>
                </a:solidFill>
                <a:latin typeface="Calibri"/>
                <a:cs typeface="Calibri"/>
              </a:rPr>
              <a:t>Patient and public involvement </a:t>
            </a:r>
            <a:r>
              <a:rPr lang="en-GB" sz="2800" i="1" u="sng" spc="-10" dirty="0">
                <a:solidFill>
                  <a:srgbClr val="001F5F"/>
                </a:solidFill>
                <a:latin typeface="Calibri"/>
                <a:cs typeface="Calibri"/>
              </a:rPr>
              <a:t>can</a:t>
            </a:r>
            <a:r>
              <a:rPr lang="en-GB" sz="2800" spc="-10" dirty="0">
                <a:solidFill>
                  <a:srgbClr val="001F5F"/>
                </a:solidFill>
                <a:latin typeface="Calibri"/>
                <a:cs typeface="Calibri"/>
              </a:rPr>
              <a:t> be published</a:t>
            </a:r>
            <a:endParaRPr sz="2800" dirty="0">
              <a:latin typeface="Calibri"/>
              <a:cs typeface="Calibri"/>
            </a:endParaRPr>
          </a:p>
        </p:txBody>
      </p:sp>
      <p:pic>
        <p:nvPicPr>
          <p:cNvPr id="4" name="object 4"/>
          <p:cNvPicPr/>
          <p:nvPr/>
        </p:nvPicPr>
        <p:blipFill>
          <a:blip r:embed="rId2" cstate="print"/>
          <a:stretch>
            <a:fillRect/>
          </a:stretch>
        </p:blipFill>
        <p:spPr>
          <a:xfrm>
            <a:off x="8727114" y="4005064"/>
            <a:ext cx="3057518" cy="1840969"/>
          </a:xfrm>
          <a:prstGeom prst="rect">
            <a:avLst/>
          </a:prstGeom>
        </p:spPr>
      </p:pic>
      <p:pic>
        <p:nvPicPr>
          <p:cNvPr id="5" name="Picture 2" descr="Review of CAHPR | Council for Allied Health Professions Research">
            <a:extLst>
              <a:ext uri="{FF2B5EF4-FFF2-40B4-BE49-F238E27FC236}">
                <a16:creationId xmlns:a16="http://schemas.microsoft.com/office/drawing/2014/main" id="{3EF8F1C7-32DE-CE46-0C4D-740426FC7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6F096CD-613B-BADD-D875-56BCBD14DF81}"/>
              </a:ext>
            </a:extLst>
          </p:cNvPr>
          <p:cNvPicPr>
            <a:picLocks noChangeAspect="1"/>
          </p:cNvPicPr>
          <p:nvPr/>
        </p:nvPicPr>
        <p:blipFill>
          <a:blip r:embed="rId4"/>
          <a:stretch>
            <a:fillRect/>
          </a:stretch>
        </p:blipFill>
        <p:spPr>
          <a:xfrm>
            <a:off x="7427934" y="41177"/>
            <a:ext cx="1392213" cy="1239857"/>
          </a:xfrm>
          <a:prstGeom prst="rect">
            <a:avLst/>
          </a:prstGeom>
        </p:spPr>
      </p:pic>
      <p:pic>
        <p:nvPicPr>
          <p:cNvPr id="8" name="Picture 7">
            <a:extLst>
              <a:ext uri="{FF2B5EF4-FFF2-40B4-BE49-F238E27FC236}">
                <a16:creationId xmlns:a16="http://schemas.microsoft.com/office/drawing/2014/main" id="{2544004E-7190-9559-D1AD-CB5E23FD1825}"/>
              </a:ext>
            </a:extLst>
          </p:cNvPr>
          <p:cNvPicPr>
            <a:picLocks noChangeAspect="1"/>
          </p:cNvPicPr>
          <p:nvPr/>
        </p:nvPicPr>
        <p:blipFill>
          <a:blip r:embed="rId5"/>
          <a:stretch>
            <a:fillRect/>
          </a:stretch>
        </p:blipFill>
        <p:spPr>
          <a:xfrm>
            <a:off x="2660318" y="206777"/>
            <a:ext cx="2244839" cy="90694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A30D6E-9B03-6E94-C631-0F146525A8CB}"/>
              </a:ext>
            </a:extLst>
          </p:cNvPr>
          <p:cNvSpPr>
            <a:spLocks noGrp="1"/>
          </p:cNvSpPr>
          <p:nvPr>
            <p:ph type="sldNum" sz="quarter" idx="12"/>
          </p:nvPr>
        </p:nvSpPr>
        <p:spPr/>
        <p:txBody>
          <a:bodyPr/>
          <a:lstStyle/>
          <a:p>
            <a:pPr>
              <a:defRPr/>
            </a:pPr>
            <a:fld id="{C4FD1F12-F88F-4DC1-A308-E0A0DAE91B15}" type="slidenum">
              <a:rPr lang="en-GB" altLang="en-US" smtClean="0"/>
              <a:pPr>
                <a:defRPr/>
              </a:pPr>
              <a:t>33</a:t>
            </a:fld>
            <a:endParaRPr lang="en-GB" altLang="en-US"/>
          </a:p>
        </p:txBody>
      </p:sp>
      <p:pic>
        <p:nvPicPr>
          <p:cNvPr id="5" name="Picture 4" descr="Review of CAHPR | Council for Allied Health Professions Research">
            <a:extLst>
              <a:ext uri="{FF2B5EF4-FFF2-40B4-BE49-F238E27FC236}">
                <a16:creationId xmlns:a16="http://schemas.microsoft.com/office/drawing/2014/main" id="{64CDD48F-AA02-7CDF-B0BF-19427CA68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8" y="13776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E6B6E04-2F99-54E3-9063-B41007DB2DDA}"/>
              </a:ext>
            </a:extLst>
          </p:cNvPr>
          <p:cNvPicPr>
            <a:picLocks noChangeAspect="1"/>
          </p:cNvPicPr>
          <p:nvPr/>
        </p:nvPicPr>
        <p:blipFill>
          <a:blip r:embed="rId3"/>
          <a:stretch>
            <a:fillRect/>
          </a:stretch>
        </p:blipFill>
        <p:spPr>
          <a:xfrm>
            <a:off x="2207568" y="79210"/>
            <a:ext cx="2244839" cy="887395"/>
          </a:xfrm>
          <a:prstGeom prst="rect">
            <a:avLst/>
          </a:prstGeom>
        </p:spPr>
      </p:pic>
      <p:pic>
        <p:nvPicPr>
          <p:cNvPr id="7" name="Picture 6">
            <a:extLst>
              <a:ext uri="{FF2B5EF4-FFF2-40B4-BE49-F238E27FC236}">
                <a16:creationId xmlns:a16="http://schemas.microsoft.com/office/drawing/2014/main" id="{45E644C4-C5A7-96F1-D3D0-7F90CF394EE9}"/>
              </a:ext>
            </a:extLst>
          </p:cNvPr>
          <p:cNvPicPr>
            <a:picLocks noChangeAspect="1"/>
          </p:cNvPicPr>
          <p:nvPr/>
        </p:nvPicPr>
        <p:blipFill>
          <a:blip r:embed="rId4"/>
          <a:stretch>
            <a:fillRect/>
          </a:stretch>
        </p:blipFill>
        <p:spPr>
          <a:xfrm>
            <a:off x="6952377" y="118220"/>
            <a:ext cx="1392213" cy="1239857"/>
          </a:xfrm>
          <a:prstGeom prst="rect">
            <a:avLst/>
          </a:prstGeom>
        </p:spPr>
      </p:pic>
      <p:sp>
        <p:nvSpPr>
          <p:cNvPr id="9" name="Title 2">
            <a:extLst>
              <a:ext uri="{FF2B5EF4-FFF2-40B4-BE49-F238E27FC236}">
                <a16:creationId xmlns:a16="http://schemas.microsoft.com/office/drawing/2014/main" id="{7A5DE33F-4327-1E21-04E0-57F958337160}"/>
              </a:ext>
            </a:extLst>
          </p:cNvPr>
          <p:cNvSpPr txBox="1">
            <a:spLocks/>
          </p:cNvSpPr>
          <p:nvPr/>
        </p:nvSpPr>
        <p:spPr bwMode="auto">
          <a:xfrm>
            <a:off x="0" y="1130765"/>
            <a:ext cx="1919536" cy="88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charset="0"/>
              </a:defRPr>
            </a:lvl2pPr>
            <a:lvl3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charset="0"/>
              </a:defRPr>
            </a:lvl3pPr>
            <a:lvl4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charset="0"/>
              </a:defRPr>
            </a:lvl4pPr>
            <a:lvl5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charset="0"/>
              </a:defRPr>
            </a:lvl5pPr>
            <a:lvl6pPr marL="457200" algn="l" rtl="0" eaLnBrk="1" fontAlgn="base" hangingPunct="1">
              <a:spcBef>
                <a:spcPct val="0"/>
              </a:spcBef>
              <a:spcAft>
                <a:spcPct val="0"/>
              </a:spcAft>
              <a:defRPr sz="3500">
                <a:solidFill>
                  <a:schemeClr val="tx2"/>
                </a:solidFill>
                <a:latin typeface="Georgia" pitchFamily="18" charset="0"/>
                <a:ea typeface="ＭＳ Ｐゴシック" pitchFamily="34" charset="-128"/>
              </a:defRPr>
            </a:lvl6pPr>
            <a:lvl7pPr marL="914400" algn="l" rtl="0" eaLnBrk="1" fontAlgn="base" hangingPunct="1">
              <a:spcBef>
                <a:spcPct val="0"/>
              </a:spcBef>
              <a:spcAft>
                <a:spcPct val="0"/>
              </a:spcAft>
              <a:defRPr sz="3500">
                <a:solidFill>
                  <a:schemeClr val="tx2"/>
                </a:solidFill>
                <a:latin typeface="Georgia" pitchFamily="18" charset="0"/>
                <a:ea typeface="ＭＳ Ｐゴシック" pitchFamily="34" charset="-128"/>
              </a:defRPr>
            </a:lvl7pPr>
            <a:lvl8pPr marL="1371600" algn="l" rtl="0" eaLnBrk="1" fontAlgn="base" hangingPunct="1">
              <a:spcBef>
                <a:spcPct val="0"/>
              </a:spcBef>
              <a:spcAft>
                <a:spcPct val="0"/>
              </a:spcAft>
              <a:defRPr sz="3500">
                <a:solidFill>
                  <a:schemeClr val="tx2"/>
                </a:solidFill>
                <a:latin typeface="Georgia" pitchFamily="18" charset="0"/>
                <a:ea typeface="ＭＳ Ｐゴシック" pitchFamily="34" charset="-128"/>
              </a:defRPr>
            </a:lvl8pPr>
            <a:lvl9pPr marL="1828800" algn="l" rtl="0" eaLnBrk="1" fontAlgn="base" hangingPunct="1">
              <a:spcBef>
                <a:spcPct val="0"/>
              </a:spcBef>
              <a:spcAft>
                <a:spcPct val="0"/>
              </a:spcAft>
              <a:defRPr sz="3500">
                <a:solidFill>
                  <a:schemeClr val="tx2"/>
                </a:solidFill>
                <a:latin typeface="Georgia" pitchFamily="18" charset="0"/>
                <a:ea typeface="ＭＳ Ｐゴシック" pitchFamily="34" charset="-128"/>
              </a:defRPr>
            </a:lvl9pPr>
          </a:lstStyle>
          <a:p>
            <a:r>
              <a:rPr lang="en-GB" sz="2800" kern="0" dirty="0"/>
              <a:t>Aiming for IMPACT</a:t>
            </a:r>
          </a:p>
        </p:txBody>
      </p:sp>
      <p:pic>
        <p:nvPicPr>
          <p:cNvPr id="11" name="Picture 10">
            <a:extLst>
              <a:ext uri="{FF2B5EF4-FFF2-40B4-BE49-F238E27FC236}">
                <a16:creationId xmlns:a16="http://schemas.microsoft.com/office/drawing/2014/main" id="{E47F3955-E5F5-FB7B-3E4E-38E21ED62919}"/>
              </a:ext>
            </a:extLst>
          </p:cNvPr>
          <p:cNvPicPr>
            <a:picLocks noChangeAspect="1"/>
          </p:cNvPicPr>
          <p:nvPr/>
        </p:nvPicPr>
        <p:blipFill>
          <a:blip r:embed="rId5"/>
          <a:stretch>
            <a:fillRect/>
          </a:stretch>
        </p:blipFill>
        <p:spPr>
          <a:xfrm>
            <a:off x="1359440" y="2204865"/>
            <a:ext cx="9077325" cy="3517130"/>
          </a:xfrm>
          <a:prstGeom prst="rect">
            <a:avLst/>
          </a:prstGeom>
        </p:spPr>
      </p:pic>
    </p:spTree>
    <p:extLst>
      <p:ext uri="{BB962C8B-B14F-4D97-AF65-F5344CB8AC3E}">
        <p14:creationId xmlns:p14="http://schemas.microsoft.com/office/powerpoint/2010/main" val="2748384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2B4EB-ADEC-954D-AA9A-286519B8480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B313F3-F879-8E17-C56D-A2796BE6053D}"/>
              </a:ext>
            </a:extLst>
          </p:cNvPr>
          <p:cNvSpPr>
            <a:spLocks noGrp="1"/>
          </p:cNvSpPr>
          <p:nvPr>
            <p:ph type="sldNum" sz="quarter" idx="12"/>
          </p:nvPr>
        </p:nvSpPr>
        <p:spPr/>
        <p:txBody>
          <a:bodyPr/>
          <a:lstStyle/>
          <a:p>
            <a:pPr>
              <a:defRPr/>
            </a:pPr>
            <a:fld id="{C4FD1F12-F88F-4DC1-A308-E0A0DAE91B15}" type="slidenum">
              <a:rPr lang="en-GB" altLang="en-US" smtClean="0"/>
              <a:pPr>
                <a:defRPr/>
              </a:pPr>
              <a:t>34</a:t>
            </a:fld>
            <a:endParaRPr lang="en-GB" altLang="en-US"/>
          </a:p>
        </p:txBody>
      </p:sp>
      <p:pic>
        <p:nvPicPr>
          <p:cNvPr id="5" name="Picture 4" descr="Review of CAHPR | Council for Allied Health Professions Research">
            <a:extLst>
              <a:ext uri="{FF2B5EF4-FFF2-40B4-BE49-F238E27FC236}">
                <a16:creationId xmlns:a16="http://schemas.microsoft.com/office/drawing/2014/main" id="{065649A6-8772-A274-A804-1066391BE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88" y="13776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F921737-772A-76D9-661A-1F711BA3829A}"/>
              </a:ext>
            </a:extLst>
          </p:cNvPr>
          <p:cNvPicPr>
            <a:picLocks noChangeAspect="1"/>
          </p:cNvPicPr>
          <p:nvPr/>
        </p:nvPicPr>
        <p:blipFill>
          <a:blip r:embed="rId4"/>
          <a:stretch>
            <a:fillRect/>
          </a:stretch>
        </p:blipFill>
        <p:spPr>
          <a:xfrm>
            <a:off x="2207568" y="79210"/>
            <a:ext cx="2244839" cy="887395"/>
          </a:xfrm>
          <a:prstGeom prst="rect">
            <a:avLst/>
          </a:prstGeom>
        </p:spPr>
      </p:pic>
      <p:pic>
        <p:nvPicPr>
          <p:cNvPr id="7" name="Picture 6">
            <a:extLst>
              <a:ext uri="{FF2B5EF4-FFF2-40B4-BE49-F238E27FC236}">
                <a16:creationId xmlns:a16="http://schemas.microsoft.com/office/drawing/2014/main" id="{17C736BE-8D96-87A9-0B55-ACC14DC91F1B}"/>
              </a:ext>
            </a:extLst>
          </p:cNvPr>
          <p:cNvPicPr>
            <a:picLocks noChangeAspect="1"/>
          </p:cNvPicPr>
          <p:nvPr/>
        </p:nvPicPr>
        <p:blipFill>
          <a:blip r:embed="rId5"/>
          <a:stretch>
            <a:fillRect/>
          </a:stretch>
        </p:blipFill>
        <p:spPr>
          <a:xfrm>
            <a:off x="6952377" y="118220"/>
            <a:ext cx="1392213" cy="1239857"/>
          </a:xfrm>
          <a:prstGeom prst="rect">
            <a:avLst/>
          </a:prstGeom>
        </p:spPr>
      </p:pic>
      <p:sp>
        <p:nvSpPr>
          <p:cNvPr id="2" name="Title 2">
            <a:extLst>
              <a:ext uri="{FF2B5EF4-FFF2-40B4-BE49-F238E27FC236}">
                <a16:creationId xmlns:a16="http://schemas.microsoft.com/office/drawing/2014/main" id="{85490C0C-1368-91C7-EBF0-FC4FE9824E4C}"/>
              </a:ext>
            </a:extLst>
          </p:cNvPr>
          <p:cNvSpPr>
            <a:spLocks noGrp="1"/>
          </p:cNvSpPr>
          <p:nvPr>
            <p:ph type="title"/>
          </p:nvPr>
        </p:nvSpPr>
        <p:spPr>
          <a:xfrm>
            <a:off x="181295" y="1196752"/>
            <a:ext cx="2469095" cy="2000548"/>
          </a:xfrm>
        </p:spPr>
        <p:txBody>
          <a:bodyPr/>
          <a:lstStyle/>
          <a:p>
            <a:r>
              <a:rPr lang="en-GB" sz="2400" b="1" dirty="0">
                <a:solidFill>
                  <a:srgbClr val="549800"/>
                </a:solidFill>
              </a:rPr>
              <a:t>Patient</a:t>
            </a:r>
            <a:r>
              <a:rPr lang="en-GB" sz="2400" dirty="0">
                <a:solidFill>
                  <a:srgbClr val="549800"/>
                </a:solidFill>
              </a:rPr>
              <a:t> and Public</a:t>
            </a:r>
            <a:r>
              <a:rPr lang="en-GB" sz="2400" b="1" dirty="0">
                <a:solidFill>
                  <a:srgbClr val="549800"/>
                </a:solidFill>
              </a:rPr>
              <a:t> Involvement  and Engagement</a:t>
            </a:r>
            <a:endParaRPr lang="en-GB" sz="2400" dirty="0">
              <a:solidFill>
                <a:srgbClr val="549800"/>
              </a:solidFill>
            </a:endParaRPr>
          </a:p>
        </p:txBody>
      </p:sp>
      <p:pic>
        <p:nvPicPr>
          <p:cNvPr id="3" name="Picture 2">
            <a:extLst>
              <a:ext uri="{FF2B5EF4-FFF2-40B4-BE49-F238E27FC236}">
                <a16:creationId xmlns:a16="http://schemas.microsoft.com/office/drawing/2014/main" id="{4BEC5B1E-6FE8-95FD-64FA-DA771F0F9350}"/>
              </a:ext>
            </a:extLst>
          </p:cNvPr>
          <p:cNvPicPr>
            <a:picLocks noChangeAspect="1"/>
          </p:cNvPicPr>
          <p:nvPr/>
        </p:nvPicPr>
        <p:blipFill>
          <a:blip r:embed="rId6"/>
          <a:stretch>
            <a:fillRect/>
          </a:stretch>
        </p:blipFill>
        <p:spPr>
          <a:xfrm>
            <a:off x="0" y="3789040"/>
            <a:ext cx="2469094" cy="2408129"/>
          </a:xfrm>
          <a:prstGeom prst="rect">
            <a:avLst/>
          </a:prstGeom>
        </p:spPr>
      </p:pic>
      <p:sp>
        <p:nvSpPr>
          <p:cNvPr id="8" name="Content Placeholder 3">
            <a:extLst>
              <a:ext uri="{FF2B5EF4-FFF2-40B4-BE49-F238E27FC236}">
                <a16:creationId xmlns:a16="http://schemas.microsoft.com/office/drawing/2014/main" id="{4903A048-56D1-5439-9C2A-EE80F834C4AA}"/>
              </a:ext>
            </a:extLst>
          </p:cNvPr>
          <p:cNvSpPr txBox="1">
            <a:spLocks/>
          </p:cNvSpPr>
          <p:nvPr/>
        </p:nvSpPr>
        <p:spPr bwMode="auto">
          <a:xfrm>
            <a:off x="2913978" y="1218418"/>
            <a:ext cx="5184576" cy="511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defPPr>
              <a:defRPr lang="en-GB"/>
            </a:defPPr>
            <a:lvl1pPr algn="l" rtl="0" eaLnBrk="0" fontAlgn="base" hangingPunct="0">
              <a:spcBef>
                <a:spcPct val="0"/>
              </a:spcBef>
              <a:spcAft>
                <a:spcPct val="0"/>
              </a:spcAft>
              <a:defRPr sz="1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bg1"/>
                </a:solidFill>
                <a:latin typeface="Georgia" panose="02040502050405020303"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bg1"/>
                </a:solidFill>
                <a:latin typeface="Georgia" panose="02040502050405020303"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bg1"/>
                </a:solidFill>
                <a:latin typeface="Georgia" panose="02040502050405020303"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bg1"/>
                </a:solidFill>
                <a:latin typeface="Georgia" panose="02040502050405020303" pitchFamily="18" charset="0"/>
                <a:ea typeface="MS PGothic" panose="020B0600070205080204" pitchFamily="34" charset="-128"/>
                <a:cs typeface="+mn-cs"/>
              </a:defRPr>
            </a:lvl5pPr>
            <a:lvl6pPr marL="2286000" algn="l" defTabSz="914400" rtl="0" eaLnBrk="1" latinLnBrk="0" hangingPunct="1">
              <a:defRPr kern="1200">
                <a:solidFill>
                  <a:schemeClr val="bg1"/>
                </a:solidFill>
                <a:latin typeface="Georgia" panose="02040502050405020303" pitchFamily="18" charset="0"/>
                <a:ea typeface="MS PGothic" panose="020B0600070205080204" pitchFamily="34" charset="-128"/>
                <a:cs typeface="+mn-cs"/>
              </a:defRPr>
            </a:lvl6pPr>
            <a:lvl7pPr marL="2743200" algn="l" defTabSz="914400" rtl="0" eaLnBrk="1" latinLnBrk="0" hangingPunct="1">
              <a:defRPr kern="1200">
                <a:solidFill>
                  <a:schemeClr val="bg1"/>
                </a:solidFill>
                <a:latin typeface="Georgia" panose="02040502050405020303" pitchFamily="18" charset="0"/>
                <a:ea typeface="MS PGothic" panose="020B0600070205080204" pitchFamily="34" charset="-128"/>
                <a:cs typeface="+mn-cs"/>
              </a:defRPr>
            </a:lvl7pPr>
            <a:lvl8pPr marL="3200400" algn="l" defTabSz="914400" rtl="0" eaLnBrk="1" latinLnBrk="0" hangingPunct="1">
              <a:defRPr kern="1200">
                <a:solidFill>
                  <a:schemeClr val="bg1"/>
                </a:solidFill>
                <a:latin typeface="Georgia" panose="02040502050405020303" pitchFamily="18" charset="0"/>
                <a:ea typeface="MS PGothic" panose="020B0600070205080204" pitchFamily="34" charset="-128"/>
                <a:cs typeface="+mn-cs"/>
              </a:defRPr>
            </a:lvl8pPr>
            <a:lvl9pPr marL="3657600" algn="l" defTabSz="914400" rtl="0" eaLnBrk="1" latinLnBrk="0" hangingPunct="1">
              <a:defRPr kern="1200">
                <a:solidFill>
                  <a:schemeClr val="bg1"/>
                </a:solidFill>
                <a:latin typeface="Georgia" panose="02040502050405020303" pitchFamily="18" charset="0"/>
                <a:ea typeface="MS PGothic" panose="020B0600070205080204" pitchFamily="34" charset="-128"/>
                <a:cs typeface="+mn-cs"/>
              </a:defRPr>
            </a:lvl9pPr>
          </a:lstStyle>
          <a:p>
            <a:endParaRPr lang="en-GB" dirty="0"/>
          </a:p>
          <a:p>
            <a:pPr marL="342900" indent="-342900">
              <a:buFont typeface="Arial" panose="020B0604020202020204" pitchFamily="34" charset="0"/>
              <a:buChar char="•"/>
            </a:pPr>
            <a:r>
              <a:rPr lang="en-GB" sz="2400" dirty="0"/>
              <a:t>Patient and public members as co-applicants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Patients and public members to co-design research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Patients and public members co-create and support dissemination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Patient and public members to underpin our research agenda</a:t>
            </a:r>
          </a:p>
          <a:p>
            <a:pPr marL="342900" indent="-342900">
              <a:buFont typeface="Arial" panose="020B0604020202020204" pitchFamily="34" charset="0"/>
              <a:buChar char="•"/>
            </a:pPr>
            <a:endParaRPr lang="en-GB" dirty="0"/>
          </a:p>
          <a:p>
            <a:endParaRPr lang="en-GB" dirty="0"/>
          </a:p>
          <a:p>
            <a:endParaRPr lang="en-GB" dirty="0"/>
          </a:p>
        </p:txBody>
      </p:sp>
      <p:pic>
        <p:nvPicPr>
          <p:cNvPr id="10" name="Picture 9">
            <a:extLst>
              <a:ext uri="{FF2B5EF4-FFF2-40B4-BE49-F238E27FC236}">
                <a16:creationId xmlns:a16="http://schemas.microsoft.com/office/drawing/2014/main" id="{8CBA934A-A7DC-8FC1-F4D6-DE40E65E8147}"/>
              </a:ext>
            </a:extLst>
          </p:cNvPr>
          <p:cNvPicPr>
            <a:picLocks noChangeAspect="1"/>
          </p:cNvPicPr>
          <p:nvPr/>
        </p:nvPicPr>
        <p:blipFill>
          <a:blip r:embed="rId7"/>
          <a:stretch>
            <a:fillRect/>
          </a:stretch>
        </p:blipFill>
        <p:spPr>
          <a:xfrm>
            <a:off x="8592400" y="1916832"/>
            <a:ext cx="3169932" cy="2894148"/>
          </a:xfrm>
          <a:prstGeom prst="rect">
            <a:avLst/>
          </a:prstGeom>
        </p:spPr>
      </p:pic>
    </p:spTree>
    <p:extLst>
      <p:ext uri="{BB962C8B-B14F-4D97-AF65-F5344CB8AC3E}">
        <p14:creationId xmlns:p14="http://schemas.microsoft.com/office/powerpoint/2010/main" val="3468321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6D0D33-E342-8AA6-2A83-9251F49DEB42}"/>
              </a:ext>
            </a:extLst>
          </p:cNvPr>
          <p:cNvSpPr>
            <a:spLocks noGrp="1"/>
          </p:cNvSpPr>
          <p:nvPr>
            <p:ph type="ctrTitle"/>
          </p:nvPr>
        </p:nvSpPr>
        <p:spPr/>
        <p:txBody>
          <a:bodyPr/>
          <a:lstStyle/>
          <a:p>
            <a:r>
              <a:rPr lang="en-GB" dirty="0"/>
              <a:t>Funding for the next steps in research</a:t>
            </a:r>
          </a:p>
        </p:txBody>
      </p:sp>
      <p:sp>
        <p:nvSpPr>
          <p:cNvPr id="2" name="Subtitle 1">
            <a:extLst>
              <a:ext uri="{FF2B5EF4-FFF2-40B4-BE49-F238E27FC236}">
                <a16:creationId xmlns:a16="http://schemas.microsoft.com/office/drawing/2014/main" id="{2429C02A-D8ED-0A07-F053-6138B0D6ECDA}"/>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73562307-E212-CC71-65B6-BA393C215758}"/>
              </a:ext>
            </a:extLst>
          </p:cNvPr>
          <p:cNvPicPr>
            <a:picLocks noChangeAspect="1"/>
          </p:cNvPicPr>
          <p:nvPr/>
        </p:nvPicPr>
        <p:blipFill>
          <a:blip r:embed="rId2"/>
          <a:stretch>
            <a:fillRect/>
          </a:stretch>
        </p:blipFill>
        <p:spPr>
          <a:xfrm>
            <a:off x="6456040" y="116632"/>
            <a:ext cx="1392213" cy="1239857"/>
          </a:xfrm>
          <a:prstGeom prst="rect">
            <a:avLst/>
          </a:prstGeom>
        </p:spPr>
      </p:pic>
      <p:pic>
        <p:nvPicPr>
          <p:cNvPr id="7" name="Picture 6" descr="Review of CAHPR | Council for Allied Health Professions Research">
            <a:extLst>
              <a:ext uri="{FF2B5EF4-FFF2-40B4-BE49-F238E27FC236}">
                <a16:creationId xmlns:a16="http://schemas.microsoft.com/office/drawing/2014/main" id="{EDEA99F2-3B0A-9AA0-77D2-4E67CC91D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04A7B23-4B87-79A0-C110-E5CE080410A0}"/>
              </a:ext>
            </a:extLst>
          </p:cNvPr>
          <p:cNvPicPr>
            <a:picLocks noChangeAspect="1"/>
          </p:cNvPicPr>
          <p:nvPr/>
        </p:nvPicPr>
        <p:blipFill>
          <a:blip r:embed="rId4"/>
          <a:stretch>
            <a:fillRect/>
          </a:stretch>
        </p:blipFill>
        <p:spPr>
          <a:xfrm>
            <a:off x="2063552" y="232567"/>
            <a:ext cx="2244839" cy="906940"/>
          </a:xfrm>
          <a:prstGeom prst="rect">
            <a:avLst/>
          </a:prstGeom>
        </p:spPr>
      </p:pic>
    </p:spTree>
    <p:extLst>
      <p:ext uri="{BB962C8B-B14F-4D97-AF65-F5344CB8AC3E}">
        <p14:creationId xmlns:p14="http://schemas.microsoft.com/office/powerpoint/2010/main" val="2169063442"/>
      </p:ext>
    </p:extLst>
  </p:cSld>
  <p:clrMapOvr>
    <a:masterClrMapping/>
  </p:clrMapOvr>
  <p:transition spd="slow" advClick="0" advTm="12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5805-B69D-C533-8440-929B84F798E4}"/>
              </a:ext>
            </a:extLst>
          </p:cNvPr>
          <p:cNvSpPr>
            <a:spLocks noGrp="1"/>
          </p:cNvSpPr>
          <p:nvPr>
            <p:ph type="title"/>
          </p:nvPr>
        </p:nvSpPr>
        <p:spPr>
          <a:xfrm>
            <a:off x="366783" y="1516976"/>
            <a:ext cx="11328400" cy="649288"/>
          </a:xfrm>
        </p:spPr>
        <p:txBody>
          <a:bodyPr/>
          <a:lstStyle/>
          <a:p>
            <a:r>
              <a:rPr lang="en-GB" dirty="0"/>
              <a:t>Funding Opportunities </a:t>
            </a:r>
          </a:p>
        </p:txBody>
      </p:sp>
      <p:sp>
        <p:nvSpPr>
          <p:cNvPr id="3" name="Content Placeholder 2">
            <a:extLst>
              <a:ext uri="{FF2B5EF4-FFF2-40B4-BE49-F238E27FC236}">
                <a16:creationId xmlns:a16="http://schemas.microsoft.com/office/drawing/2014/main" id="{D7D8A13F-81CE-0CE5-9C05-BE0A56AC106A}"/>
              </a:ext>
            </a:extLst>
          </p:cNvPr>
          <p:cNvSpPr>
            <a:spLocks noGrp="1"/>
          </p:cNvSpPr>
          <p:nvPr>
            <p:ph idx="1"/>
          </p:nvPr>
        </p:nvSpPr>
        <p:spPr>
          <a:xfrm>
            <a:off x="366365" y="2346649"/>
            <a:ext cx="11328400" cy="4114800"/>
          </a:xfrm>
        </p:spPr>
        <p:txBody>
          <a:bodyPr/>
          <a:lstStyle/>
          <a:p>
            <a:r>
              <a:rPr lang="en-GB" dirty="0"/>
              <a:t>Q Health – focuses on quality improvement projects and has funding opportunities </a:t>
            </a:r>
          </a:p>
          <a:p>
            <a:pPr lvl="1"/>
            <a:r>
              <a:rPr lang="en-GB" dirty="0">
                <a:hlinkClick r:id="rId2"/>
              </a:rPr>
              <a:t>Q Health</a:t>
            </a:r>
            <a:endParaRPr lang="en-GB" dirty="0"/>
          </a:p>
          <a:p>
            <a:endParaRPr lang="en-GB" dirty="0"/>
          </a:p>
          <a:p>
            <a:r>
              <a:rPr lang="en-GB" dirty="0"/>
              <a:t>NIHR Awards</a:t>
            </a:r>
          </a:p>
          <a:p>
            <a:pPr lvl="1"/>
            <a:r>
              <a:rPr lang="en-GB" dirty="0"/>
              <a:t>Researcher Initiation Awards – Applied Research Collaboration Wessex</a:t>
            </a:r>
          </a:p>
          <a:p>
            <a:pPr lvl="1"/>
            <a:r>
              <a:rPr lang="en-GB" dirty="0">
                <a:hlinkClick r:id="rId3"/>
              </a:rPr>
              <a:t>NIHR Internship Awards</a:t>
            </a:r>
            <a:endParaRPr lang="en-GB" dirty="0"/>
          </a:p>
          <a:p>
            <a:pPr lvl="1"/>
            <a:r>
              <a:rPr lang="en-GB" dirty="0"/>
              <a:t>Pre-PhD Awards, PhD, and Clinical Academic Awards</a:t>
            </a:r>
          </a:p>
          <a:p>
            <a:endParaRPr lang="en-GB" dirty="0"/>
          </a:p>
          <a:p>
            <a:endParaRPr lang="en-GB" dirty="0"/>
          </a:p>
        </p:txBody>
      </p:sp>
      <p:sp>
        <p:nvSpPr>
          <p:cNvPr id="4" name="Slide Number Placeholder 3">
            <a:extLst>
              <a:ext uri="{FF2B5EF4-FFF2-40B4-BE49-F238E27FC236}">
                <a16:creationId xmlns:a16="http://schemas.microsoft.com/office/drawing/2014/main" id="{77941978-82BF-A952-AFE6-AE74EBF6B36D}"/>
              </a:ext>
            </a:extLst>
          </p:cNvPr>
          <p:cNvSpPr>
            <a:spLocks noGrp="1"/>
          </p:cNvSpPr>
          <p:nvPr>
            <p:ph type="sldNum" sz="quarter" idx="12"/>
          </p:nvPr>
        </p:nvSpPr>
        <p:spPr/>
        <p:txBody>
          <a:bodyPr/>
          <a:lstStyle/>
          <a:p>
            <a:pPr>
              <a:defRPr/>
            </a:pPr>
            <a:fld id="{C4FD1F12-F88F-4DC1-A308-E0A0DAE91B15}" type="slidenum">
              <a:rPr lang="en-GB" altLang="en-US" smtClean="0"/>
              <a:pPr>
                <a:defRPr/>
              </a:pPr>
              <a:t>36</a:t>
            </a:fld>
            <a:endParaRPr lang="en-GB" altLang="en-US"/>
          </a:p>
        </p:txBody>
      </p:sp>
      <p:pic>
        <p:nvPicPr>
          <p:cNvPr id="6" name="Picture 5">
            <a:extLst>
              <a:ext uri="{FF2B5EF4-FFF2-40B4-BE49-F238E27FC236}">
                <a16:creationId xmlns:a16="http://schemas.microsoft.com/office/drawing/2014/main" id="{976245AE-5669-FB74-11B8-8E171B8E8466}"/>
              </a:ext>
            </a:extLst>
          </p:cNvPr>
          <p:cNvPicPr>
            <a:picLocks noChangeAspect="1"/>
          </p:cNvPicPr>
          <p:nvPr/>
        </p:nvPicPr>
        <p:blipFill>
          <a:blip r:embed="rId4"/>
          <a:stretch>
            <a:fillRect/>
          </a:stretch>
        </p:blipFill>
        <p:spPr>
          <a:xfrm>
            <a:off x="7176120" y="145246"/>
            <a:ext cx="1392213" cy="1239857"/>
          </a:xfrm>
          <a:prstGeom prst="rect">
            <a:avLst/>
          </a:prstGeom>
        </p:spPr>
      </p:pic>
      <p:pic>
        <p:nvPicPr>
          <p:cNvPr id="7" name="Picture 6" descr="Review of CAHPR | Council for Allied Health Professions Research">
            <a:extLst>
              <a:ext uri="{FF2B5EF4-FFF2-40B4-BE49-F238E27FC236}">
                <a16:creationId xmlns:a16="http://schemas.microsoft.com/office/drawing/2014/main" id="{89F3CE60-FB35-4FA1-A2A3-08B3F9E995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CE34F6D-10A0-4FEB-B619-8781AA7FBC82}"/>
              </a:ext>
            </a:extLst>
          </p:cNvPr>
          <p:cNvPicPr>
            <a:picLocks noChangeAspect="1"/>
          </p:cNvPicPr>
          <p:nvPr/>
        </p:nvPicPr>
        <p:blipFill>
          <a:blip r:embed="rId6"/>
          <a:stretch>
            <a:fillRect/>
          </a:stretch>
        </p:blipFill>
        <p:spPr>
          <a:xfrm>
            <a:off x="2279576" y="311704"/>
            <a:ext cx="2244839" cy="906940"/>
          </a:xfrm>
          <a:prstGeom prst="rect">
            <a:avLst/>
          </a:prstGeom>
        </p:spPr>
      </p:pic>
    </p:spTree>
    <p:extLst>
      <p:ext uri="{BB962C8B-B14F-4D97-AF65-F5344CB8AC3E}">
        <p14:creationId xmlns:p14="http://schemas.microsoft.com/office/powerpoint/2010/main" val="1572330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6AA1-B492-B12A-5A46-0A584B548C50}"/>
              </a:ext>
            </a:extLst>
          </p:cNvPr>
          <p:cNvSpPr>
            <a:spLocks noGrp="1"/>
          </p:cNvSpPr>
          <p:nvPr>
            <p:ph type="title"/>
          </p:nvPr>
        </p:nvSpPr>
        <p:spPr>
          <a:xfrm>
            <a:off x="406690" y="1235891"/>
            <a:ext cx="11631238" cy="1325563"/>
          </a:xfrm>
        </p:spPr>
        <p:txBody>
          <a:bodyPr>
            <a:normAutofit/>
          </a:bodyPr>
          <a:lstStyle/>
          <a:p>
            <a:r>
              <a:rPr lang="en-GB" sz="3600" dirty="0"/>
              <a:t>What next? Do some thinking and make connections</a:t>
            </a:r>
          </a:p>
        </p:txBody>
      </p:sp>
      <p:sp>
        <p:nvSpPr>
          <p:cNvPr id="3" name="Content Placeholder 2">
            <a:extLst>
              <a:ext uri="{FF2B5EF4-FFF2-40B4-BE49-F238E27FC236}">
                <a16:creationId xmlns:a16="http://schemas.microsoft.com/office/drawing/2014/main" id="{15A9D25D-E144-0252-7546-D48806521E64}"/>
              </a:ext>
            </a:extLst>
          </p:cNvPr>
          <p:cNvSpPr>
            <a:spLocks noGrp="1"/>
          </p:cNvSpPr>
          <p:nvPr>
            <p:ph idx="1"/>
          </p:nvPr>
        </p:nvSpPr>
        <p:spPr>
          <a:xfrm>
            <a:off x="418084" y="1898672"/>
            <a:ext cx="10945748" cy="5301208"/>
          </a:xfrm>
        </p:spPr>
        <p:txBody>
          <a:bodyPr>
            <a:normAutofit fontScale="85000" lnSpcReduction="10000"/>
          </a:bodyPr>
          <a:lstStyle/>
          <a:p>
            <a:r>
              <a:rPr lang="en-GB" dirty="0"/>
              <a:t>Meet people who are doing the job you aspire to – people are usually very happy to help </a:t>
            </a:r>
          </a:p>
          <a:p>
            <a:r>
              <a:rPr lang="en-GB" dirty="0"/>
              <a:t>Find a mentor</a:t>
            </a:r>
          </a:p>
          <a:p>
            <a:pPr marL="0" indent="0">
              <a:buNone/>
            </a:pPr>
            <a:endParaRPr lang="en-GB" dirty="0"/>
          </a:p>
          <a:p>
            <a:pPr marL="0" indent="0">
              <a:buNone/>
            </a:pPr>
            <a:r>
              <a:rPr lang="en-GB" dirty="0"/>
              <a:t>For  those aspiring to clinical academic roles </a:t>
            </a:r>
          </a:p>
          <a:p>
            <a:r>
              <a:rPr lang="en-GB" dirty="0"/>
              <a:t>What questions do you have from practice – these are the best research questions!</a:t>
            </a:r>
          </a:p>
          <a:p>
            <a:r>
              <a:rPr lang="en-GB" dirty="0"/>
              <a:t>Do some reading - is there a gap</a:t>
            </a:r>
          </a:p>
          <a:p>
            <a:r>
              <a:rPr lang="en-GB" dirty="0"/>
              <a:t>Who is doing the innovative trials and studies</a:t>
            </a:r>
          </a:p>
          <a:p>
            <a:r>
              <a:rPr lang="en-GB" dirty="0"/>
              <a:t>Work on a short proposal or pitch </a:t>
            </a:r>
          </a:p>
          <a:p>
            <a:r>
              <a:rPr lang="en-GB" dirty="0"/>
              <a:t>Who might fund  fellowship or  grant?</a:t>
            </a:r>
          </a:p>
          <a:p>
            <a:r>
              <a:rPr lang="en-GB" dirty="0"/>
              <a:t>Talk to people!</a:t>
            </a:r>
          </a:p>
          <a:p>
            <a:endParaRPr lang="en-GB" dirty="0"/>
          </a:p>
        </p:txBody>
      </p:sp>
      <p:pic>
        <p:nvPicPr>
          <p:cNvPr id="5" name="Picture 4">
            <a:extLst>
              <a:ext uri="{FF2B5EF4-FFF2-40B4-BE49-F238E27FC236}">
                <a16:creationId xmlns:a16="http://schemas.microsoft.com/office/drawing/2014/main" id="{6E7C14D0-F620-2B07-A83C-B06E3198FE26}"/>
              </a:ext>
            </a:extLst>
          </p:cNvPr>
          <p:cNvPicPr>
            <a:picLocks noChangeAspect="1"/>
          </p:cNvPicPr>
          <p:nvPr/>
        </p:nvPicPr>
        <p:blipFill>
          <a:blip r:embed="rId2"/>
          <a:stretch>
            <a:fillRect/>
          </a:stretch>
        </p:blipFill>
        <p:spPr>
          <a:xfrm>
            <a:off x="6986153" y="29019"/>
            <a:ext cx="1392213" cy="1239857"/>
          </a:xfrm>
          <a:prstGeom prst="rect">
            <a:avLst/>
          </a:prstGeom>
        </p:spPr>
      </p:pic>
      <p:pic>
        <p:nvPicPr>
          <p:cNvPr id="6" name="Picture 5" descr="Review of CAHPR | Council for Allied Health Professions Research">
            <a:extLst>
              <a:ext uri="{FF2B5EF4-FFF2-40B4-BE49-F238E27FC236}">
                <a16:creationId xmlns:a16="http://schemas.microsoft.com/office/drawing/2014/main" id="{FFB63872-FCAE-F4A7-6CAA-5FD352218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E107ABE-2C56-F412-8861-FB851171CB8D}"/>
              </a:ext>
            </a:extLst>
          </p:cNvPr>
          <p:cNvPicPr>
            <a:picLocks noChangeAspect="1"/>
          </p:cNvPicPr>
          <p:nvPr/>
        </p:nvPicPr>
        <p:blipFill>
          <a:blip r:embed="rId4"/>
          <a:stretch>
            <a:fillRect/>
          </a:stretch>
        </p:blipFill>
        <p:spPr>
          <a:xfrm>
            <a:off x="1931684" y="153391"/>
            <a:ext cx="2244839" cy="906940"/>
          </a:xfrm>
          <a:prstGeom prst="rect">
            <a:avLst/>
          </a:prstGeom>
        </p:spPr>
      </p:pic>
    </p:spTree>
    <p:extLst>
      <p:ext uri="{BB962C8B-B14F-4D97-AF65-F5344CB8AC3E}">
        <p14:creationId xmlns:p14="http://schemas.microsoft.com/office/powerpoint/2010/main" val="1026829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59BCB-639C-710E-C775-6CC853F3E969}"/>
              </a:ext>
            </a:extLst>
          </p:cNvPr>
          <p:cNvSpPr>
            <a:spLocks noGrp="1"/>
          </p:cNvSpPr>
          <p:nvPr>
            <p:ph type="ctrTitle"/>
          </p:nvPr>
        </p:nvSpPr>
        <p:spPr/>
        <p:txBody>
          <a:bodyPr/>
          <a:lstStyle/>
          <a:p>
            <a:pPr algn="ctr"/>
            <a:r>
              <a:rPr lang="en-US" sz="4800" b="1" dirty="0"/>
              <a:t>Resources to get you going!</a:t>
            </a:r>
            <a:endParaRPr lang="en-GB" sz="4800" b="1" dirty="0"/>
          </a:p>
        </p:txBody>
      </p:sp>
      <p:sp>
        <p:nvSpPr>
          <p:cNvPr id="6" name="Subtitle 5">
            <a:extLst>
              <a:ext uri="{FF2B5EF4-FFF2-40B4-BE49-F238E27FC236}">
                <a16:creationId xmlns:a16="http://schemas.microsoft.com/office/drawing/2014/main" id="{D8C57100-B26C-D433-2CDE-469D456AF1D3}"/>
              </a:ext>
            </a:extLst>
          </p:cNvPr>
          <p:cNvSpPr>
            <a:spLocks noGrp="1"/>
          </p:cNvSpPr>
          <p:nvPr>
            <p:ph type="subTitle" idx="1"/>
          </p:nvPr>
        </p:nvSpPr>
        <p:spPr/>
        <p:txBody>
          <a:bodyPr/>
          <a:lstStyle/>
          <a:p>
            <a:endParaRPr lang="en-GB"/>
          </a:p>
        </p:txBody>
      </p:sp>
      <p:sp>
        <p:nvSpPr>
          <p:cNvPr id="4" name="Slide Number Placeholder 3">
            <a:extLst>
              <a:ext uri="{FF2B5EF4-FFF2-40B4-BE49-F238E27FC236}">
                <a16:creationId xmlns:a16="http://schemas.microsoft.com/office/drawing/2014/main" id="{E9CE95AE-FC7E-4931-3E35-B9F95CA13480}"/>
              </a:ext>
            </a:extLst>
          </p:cNvPr>
          <p:cNvSpPr>
            <a:spLocks noGrp="1"/>
          </p:cNvSpPr>
          <p:nvPr>
            <p:ph type="sldNum" sz="quarter" idx="10"/>
          </p:nvPr>
        </p:nvSpPr>
        <p:spPr/>
        <p:txBody>
          <a:bodyPr/>
          <a:lstStyle/>
          <a:p>
            <a:pPr>
              <a:defRPr/>
            </a:pPr>
            <a:fld id="{C4FD1F12-F88F-4DC1-A308-E0A0DAE91B15}" type="slidenum">
              <a:rPr lang="en-GB" altLang="en-US" smtClean="0"/>
              <a:pPr>
                <a:defRPr/>
              </a:pPr>
              <a:t>38</a:t>
            </a:fld>
            <a:endParaRPr lang="en-GB" altLang="en-US"/>
          </a:p>
        </p:txBody>
      </p:sp>
      <p:pic>
        <p:nvPicPr>
          <p:cNvPr id="5" name="Picture 2" descr="Review of CAHPR | Council for Allied Health Professions Research">
            <a:extLst>
              <a:ext uri="{FF2B5EF4-FFF2-40B4-BE49-F238E27FC236}">
                <a16:creationId xmlns:a16="http://schemas.microsoft.com/office/drawing/2014/main" id="{B60A7E37-FE36-C167-3D45-678244993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DB6F232-0E2D-D9C1-D7B2-61E975CA050F}"/>
              </a:ext>
            </a:extLst>
          </p:cNvPr>
          <p:cNvPicPr>
            <a:picLocks noChangeAspect="1"/>
          </p:cNvPicPr>
          <p:nvPr/>
        </p:nvPicPr>
        <p:blipFill>
          <a:blip r:embed="rId3"/>
          <a:stretch>
            <a:fillRect/>
          </a:stretch>
        </p:blipFill>
        <p:spPr>
          <a:xfrm>
            <a:off x="6312024" y="167108"/>
            <a:ext cx="1392213" cy="1239857"/>
          </a:xfrm>
          <a:prstGeom prst="rect">
            <a:avLst/>
          </a:prstGeom>
        </p:spPr>
      </p:pic>
      <p:pic>
        <p:nvPicPr>
          <p:cNvPr id="9" name="Picture 8">
            <a:extLst>
              <a:ext uri="{FF2B5EF4-FFF2-40B4-BE49-F238E27FC236}">
                <a16:creationId xmlns:a16="http://schemas.microsoft.com/office/drawing/2014/main" id="{8F507EAF-90B5-75AE-E2BB-B76A21B05EFE}"/>
              </a:ext>
            </a:extLst>
          </p:cNvPr>
          <p:cNvPicPr>
            <a:picLocks noChangeAspect="1"/>
          </p:cNvPicPr>
          <p:nvPr/>
        </p:nvPicPr>
        <p:blipFill>
          <a:blip r:embed="rId4"/>
          <a:stretch>
            <a:fillRect/>
          </a:stretch>
        </p:blipFill>
        <p:spPr>
          <a:xfrm>
            <a:off x="2135560" y="257852"/>
            <a:ext cx="2244839" cy="906940"/>
          </a:xfrm>
          <a:prstGeom prst="rect">
            <a:avLst/>
          </a:prstGeom>
        </p:spPr>
      </p:pic>
    </p:spTree>
    <p:extLst>
      <p:ext uri="{BB962C8B-B14F-4D97-AF65-F5344CB8AC3E}">
        <p14:creationId xmlns:p14="http://schemas.microsoft.com/office/powerpoint/2010/main" val="3425221243"/>
      </p:ext>
    </p:extLst>
  </p:cSld>
  <p:clrMapOvr>
    <a:masterClrMapping/>
  </p:clrMapOvr>
  <p:transition spd="slow" advClick="0" advTm="12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62679E-AD16-A012-387A-765A53CAAF27}"/>
              </a:ext>
            </a:extLst>
          </p:cNvPr>
          <p:cNvSpPr>
            <a:spLocks noGrp="1"/>
          </p:cNvSpPr>
          <p:nvPr>
            <p:ph type="sldNum" sz="quarter" idx="12"/>
          </p:nvPr>
        </p:nvSpPr>
        <p:spPr/>
        <p:txBody>
          <a:bodyPr/>
          <a:lstStyle/>
          <a:p>
            <a:pPr>
              <a:defRPr/>
            </a:pPr>
            <a:fld id="{C4FD1F12-F88F-4DC1-A308-E0A0DAE91B15}" type="slidenum">
              <a:rPr lang="en-GB" altLang="en-US" smtClean="0"/>
              <a:pPr>
                <a:defRPr/>
              </a:pPr>
              <a:t>39</a:t>
            </a:fld>
            <a:endParaRPr lang="en-GB" altLang="en-US"/>
          </a:p>
        </p:txBody>
      </p:sp>
      <p:sp>
        <p:nvSpPr>
          <p:cNvPr id="5" name="Title 4">
            <a:extLst>
              <a:ext uri="{FF2B5EF4-FFF2-40B4-BE49-F238E27FC236}">
                <a16:creationId xmlns:a16="http://schemas.microsoft.com/office/drawing/2014/main" id="{81A0FA05-FE0C-A6E2-36AF-F1FB9384938B}"/>
              </a:ext>
            </a:extLst>
          </p:cNvPr>
          <p:cNvSpPr>
            <a:spLocks noGrp="1"/>
          </p:cNvSpPr>
          <p:nvPr>
            <p:ph type="title"/>
          </p:nvPr>
        </p:nvSpPr>
        <p:spPr>
          <a:xfrm>
            <a:off x="672257" y="1010884"/>
            <a:ext cx="11328400" cy="649288"/>
          </a:xfrm>
        </p:spPr>
        <p:txBody>
          <a:bodyPr/>
          <a:lstStyle/>
          <a:p>
            <a:r>
              <a:rPr lang="en-US" dirty="0"/>
              <a:t>A guide to starting out in clinical academic research</a:t>
            </a:r>
            <a:endParaRPr lang="en-GB" dirty="0"/>
          </a:p>
        </p:txBody>
      </p:sp>
      <p:pic>
        <p:nvPicPr>
          <p:cNvPr id="7" name="Picture 6">
            <a:extLst>
              <a:ext uri="{FF2B5EF4-FFF2-40B4-BE49-F238E27FC236}">
                <a16:creationId xmlns:a16="http://schemas.microsoft.com/office/drawing/2014/main" id="{AE0BD524-3200-2B93-0A76-9BBF0B230A06}"/>
              </a:ext>
            </a:extLst>
          </p:cNvPr>
          <p:cNvPicPr>
            <a:picLocks noChangeAspect="1"/>
          </p:cNvPicPr>
          <p:nvPr/>
        </p:nvPicPr>
        <p:blipFill>
          <a:blip r:embed="rId2"/>
          <a:stretch>
            <a:fillRect/>
          </a:stretch>
        </p:blipFill>
        <p:spPr>
          <a:xfrm>
            <a:off x="191343" y="1660172"/>
            <a:ext cx="9721081" cy="4992242"/>
          </a:xfrm>
          <a:prstGeom prst="rect">
            <a:avLst/>
          </a:prstGeom>
        </p:spPr>
      </p:pic>
      <p:sp>
        <p:nvSpPr>
          <p:cNvPr id="3" name="Content Placeholder 2">
            <a:extLst>
              <a:ext uri="{FF2B5EF4-FFF2-40B4-BE49-F238E27FC236}">
                <a16:creationId xmlns:a16="http://schemas.microsoft.com/office/drawing/2014/main" id="{AE006FD5-4E99-3EA7-0E38-473237594416}"/>
              </a:ext>
            </a:extLst>
          </p:cNvPr>
          <p:cNvSpPr>
            <a:spLocks noGrp="1"/>
          </p:cNvSpPr>
          <p:nvPr>
            <p:ph idx="1"/>
          </p:nvPr>
        </p:nvSpPr>
        <p:spPr>
          <a:xfrm>
            <a:off x="5447928" y="5157192"/>
            <a:ext cx="11328400" cy="4022864"/>
          </a:xfrm>
        </p:spPr>
        <p:txBody>
          <a:bodyPr/>
          <a:lstStyle/>
          <a:p>
            <a:pPr marL="0" indent="0">
              <a:buNone/>
            </a:pPr>
            <a:r>
              <a:rPr lang="en-GB" sz="1800" dirty="0">
                <a:hlinkClick r:id="rId3"/>
              </a:rPr>
              <a:t>https://vimeo.com/showcase/9710034</a:t>
            </a:r>
            <a:r>
              <a:rPr lang="en-GB" sz="1800" dirty="0"/>
              <a:t> </a:t>
            </a:r>
          </a:p>
        </p:txBody>
      </p:sp>
      <p:pic>
        <p:nvPicPr>
          <p:cNvPr id="8" name="Picture 2" descr="Review of CAHPR | Council for Allied Health Professions Research">
            <a:extLst>
              <a:ext uri="{FF2B5EF4-FFF2-40B4-BE49-F238E27FC236}">
                <a16:creationId xmlns:a16="http://schemas.microsoft.com/office/drawing/2014/main" id="{73B7F428-051D-4DDA-F380-948EBE599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A0EFCEA-8B0D-81D0-D643-743DD46AB027}"/>
              </a:ext>
            </a:extLst>
          </p:cNvPr>
          <p:cNvPicPr>
            <a:picLocks noChangeAspect="1"/>
          </p:cNvPicPr>
          <p:nvPr/>
        </p:nvPicPr>
        <p:blipFill>
          <a:blip r:embed="rId5"/>
          <a:stretch>
            <a:fillRect/>
          </a:stretch>
        </p:blipFill>
        <p:spPr>
          <a:xfrm>
            <a:off x="7104112" y="0"/>
            <a:ext cx="1392213" cy="1239857"/>
          </a:xfrm>
          <a:prstGeom prst="rect">
            <a:avLst/>
          </a:prstGeom>
        </p:spPr>
      </p:pic>
      <p:pic>
        <p:nvPicPr>
          <p:cNvPr id="9" name="Picture 8">
            <a:extLst>
              <a:ext uri="{FF2B5EF4-FFF2-40B4-BE49-F238E27FC236}">
                <a16:creationId xmlns:a16="http://schemas.microsoft.com/office/drawing/2014/main" id="{3C7327C7-65DE-74BE-FB4D-2E4D228912B4}"/>
              </a:ext>
            </a:extLst>
          </p:cNvPr>
          <p:cNvPicPr>
            <a:picLocks noChangeAspect="1"/>
          </p:cNvPicPr>
          <p:nvPr/>
        </p:nvPicPr>
        <p:blipFill>
          <a:blip r:embed="rId6"/>
          <a:stretch>
            <a:fillRect/>
          </a:stretch>
        </p:blipFill>
        <p:spPr>
          <a:xfrm>
            <a:off x="1931684" y="153391"/>
            <a:ext cx="2244839" cy="906940"/>
          </a:xfrm>
          <a:prstGeom prst="rect">
            <a:avLst/>
          </a:prstGeom>
        </p:spPr>
      </p:pic>
    </p:spTree>
    <p:extLst>
      <p:ext uri="{BB962C8B-B14F-4D97-AF65-F5344CB8AC3E}">
        <p14:creationId xmlns:p14="http://schemas.microsoft.com/office/powerpoint/2010/main" val="178867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6FE7F4-F815-60C5-72A8-427505BC6F1B}"/>
              </a:ext>
            </a:extLst>
          </p:cNvPr>
          <p:cNvSpPr>
            <a:spLocks noGrp="1"/>
          </p:cNvSpPr>
          <p:nvPr>
            <p:ph type="title"/>
          </p:nvPr>
        </p:nvSpPr>
        <p:spPr>
          <a:xfrm>
            <a:off x="431800" y="1206501"/>
            <a:ext cx="11328400" cy="649288"/>
          </a:xfrm>
        </p:spPr>
        <p:txBody>
          <a:bodyPr/>
          <a:lstStyle/>
          <a:p>
            <a:r>
              <a:rPr lang="en-GB" dirty="0"/>
              <a:t>Starting out- what is your goal?  </a:t>
            </a:r>
          </a:p>
        </p:txBody>
      </p:sp>
      <p:sp>
        <p:nvSpPr>
          <p:cNvPr id="6" name="Content Placeholder 5">
            <a:extLst>
              <a:ext uri="{FF2B5EF4-FFF2-40B4-BE49-F238E27FC236}">
                <a16:creationId xmlns:a16="http://schemas.microsoft.com/office/drawing/2014/main" id="{29DDCE12-28AB-9DFD-33C0-8EA0D71E7F90}"/>
              </a:ext>
            </a:extLst>
          </p:cNvPr>
          <p:cNvSpPr>
            <a:spLocks noGrp="1"/>
          </p:cNvSpPr>
          <p:nvPr>
            <p:ph sz="half" idx="1"/>
          </p:nvPr>
        </p:nvSpPr>
        <p:spPr>
          <a:xfrm>
            <a:off x="481980" y="2256893"/>
            <a:ext cx="5562600" cy="4114800"/>
          </a:xfrm>
        </p:spPr>
        <p:txBody>
          <a:bodyPr/>
          <a:lstStyle/>
          <a:p>
            <a:endParaRPr lang="en-GB" sz="2800" b="1" dirty="0">
              <a:solidFill>
                <a:schemeClr val="accent2"/>
              </a:solidFill>
            </a:endParaRPr>
          </a:p>
          <a:p>
            <a:endParaRPr lang="en-GB" b="1" dirty="0">
              <a:solidFill>
                <a:schemeClr val="accent2"/>
              </a:solidFill>
            </a:endParaRPr>
          </a:p>
          <a:p>
            <a:r>
              <a:rPr lang="en-GB" sz="2800" b="1" dirty="0">
                <a:solidFill>
                  <a:schemeClr val="accent2"/>
                </a:solidFill>
              </a:rPr>
              <a:t>What role do you aspire to in the future?</a:t>
            </a:r>
            <a:endParaRPr lang="en-GB" dirty="0"/>
          </a:p>
        </p:txBody>
      </p:sp>
      <p:pic>
        <p:nvPicPr>
          <p:cNvPr id="9" name="Content Placeholder 8" descr="A qr code on a white background&#10;&#10;Description automatically generated">
            <a:extLst>
              <a:ext uri="{FF2B5EF4-FFF2-40B4-BE49-F238E27FC236}">
                <a16:creationId xmlns:a16="http://schemas.microsoft.com/office/drawing/2014/main" id="{A5992534-407E-04D0-75CE-2D1DCBEE249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21500" y="1700213"/>
            <a:ext cx="4114800" cy="4114800"/>
          </a:xfrm>
        </p:spPr>
      </p:pic>
      <p:sp>
        <p:nvSpPr>
          <p:cNvPr id="4" name="Slide Number Placeholder 3">
            <a:extLst>
              <a:ext uri="{FF2B5EF4-FFF2-40B4-BE49-F238E27FC236}">
                <a16:creationId xmlns:a16="http://schemas.microsoft.com/office/drawing/2014/main" id="{960FF89C-6360-9210-BBD3-B88FEF8022E4}"/>
              </a:ext>
            </a:extLst>
          </p:cNvPr>
          <p:cNvSpPr>
            <a:spLocks noGrp="1"/>
          </p:cNvSpPr>
          <p:nvPr>
            <p:ph type="sldNum" sz="quarter" idx="12"/>
          </p:nvPr>
        </p:nvSpPr>
        <p:spPr/>
        <p:txBody>
          <a:bodyPr/>
          <a:lstStyle/>
          <a:p>
            <a:pPr>
              <a:defRPr/>
            </a:pPr>
            <a:fld id="{C4FD1F12-F88F-4DC1-A308-E0A0DAE91B15}" type="slidenum">
              <a:rPr lang="en-GB" altLang="en-US" smtClean="0"/>
              <a:pPr>
                <a:defRPr/>
              </a:pPr>
              <a:t>4</a:t>
            </a:fld>
            <a:endParaRPr lang="en-GB" altLang="en-US"/>
          </a:p>
        </p:txBody>
      </p:sp>
      <p:pic>
        <p:nvPicPr>
          <p:cNvPr id="2" name="Picture 1" descr="Review of CAHPR | Council for Allied Health Professions Research">
            <a:extLst>
              <a:ext uri="{FF2B5EF4-FFF2-40B4-BE49-F238E27FC236}">
                <a16:creationId xmlns:a16="http://schemas.microsoft.com/office/drawing/2014/main" id="{EF6B6572-D797-776F-5FD8-EF042C120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27FFD0-B0EF-24F5-E900-09AE3B380367}"/>
              </a:ext>
            </a:extLst>
          </p:cNvPr>
          <p:cNvPicPr>
            <a:picLocks noChangeAspect="1"/>
          </p:cNvPicPr>
          <p:nvPr/>
        </p:nvPicPr>
        <p:blipFill>
          <a:blip r:embed="rId4"/>
          <a:stretch>
            <a:fillRect/>
          </a:stretch>
        </p:blipFill>
        <p:spPr>
          <a:xfrm>
            <a:off x="6600056" y="80291"/>
            <a:ext cx="1296144" cy="1154301"/>
          </a:xfrm>
          <a:prstGeom prst="rect">
            <a:avLst/>
          </a:prstGeom>
        </p:spPr>
      </p:pic>
      <p:pic>
        <p:nvPicPr>
          <p:cNvPr id="8" name="Picture 7">
            <a:extLst>
              <a:ext uri="{FF2B5EF4-FFF2-40B4-BE49-F238E27FC236}">
                <a16:creationId xmlns:a16="http://schemas.microsoft.com/office/drawing/2014/main" id="{9263532A-F030-67BF-635C-98055693DD09}"/>
              </a:ext>
            </a:extLst>
          </p:cNvPr>
          <p:cNvPicPr>
            <a:picLocks noChangeAspect="1"/>
          </p:cNvPicPr>
          <p:nvPr/>
        </p:nvPicPr>
        <p:blipFill>
          <a:blip r:embed="rId5"/>
          <a:stretch>
            <a:fillRect/>
          </a:stretch>
        </p:blipFill>
        <p:spPr>
          <a:xfrm>
            <a:off x="2567608" y="98287"/>
            <a:ext cx="2513370" cy="1015430"/>
          </a:xfrm>
          <a:prstGeom prst="rect">
            <a:avLst/>
          </a:prstGeom>
        </p:spPr>
      </p:pic>
    </p:spTree>
    <p:extLst>
      <p:ext uri="{BB962C8B-B14F-4D97-AF65-F5344CB8AC3E}">
        <p14:creationId xmlns:p14="http://schemas.microsoft.com/office/powerpoint/2010/main" val="3605562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186B-FAB4-B10D-30D6-6EA948D4983F}"/>
              </a:ext>
            </a:extLst>
          </p:cNvPr>
          <p:cNvSpPr>
            <a:spLocks noGrp="1"/>
          </p:cNvSpPr>
          <p:nvPr>
            <p:ph type="title"/>
          </p:nvPr>
        </p:nvSpPr>
        <p:spPr>
          <a:xfrm>
            <a:off x="157162" y="1674757"/>
            <a:ext cx="11328400" cy="649288"/>
          </a:xfrm>
        </p:spPr>
        <p:txBody>
          <a:bodyPr/>
          <a:lstStyle/>
          <a:p>
            <a:r>
              <a:rPr lang="en-US" dirty="0"/>
              <a:t>Regional opportunities</a:t>
            </a:r>
            <a:endParaRPr lang="en-GB" dirty="0"/>
          </a:p>
        </p:txBody>
      </p:sp>
      <p:sp>
        <p:nvSpPr>
          <p:cNvPr id="3" name="Content Placeholder 2">
            <a:extLst>
              <a:ext uri="{FF2B5EF4-FFF2-40B4-BE49-F238E27FC236}">
                <a16:creationId xmlns:a16="http://schemas.microsoft.com/office/drawing/2014/main" id="{086E4DD6-F2BE-13DA-1CCF-5638CFC67212}"/>
              </a:ext>
            </a:extLst>
          </p:cNvPr>
          <p:cNvSpPr>
            <a:spLocks noGrp="1"/>
          </p:cNvSpPr>
          <p:nvPr>
            <p:ph idx="1"/>
          </p:nvPr>
        </p:nvSpPr>
        <p:spPr>
          <a:xfrm>
            <a:off x="431800" y="2339634"/>
            <a:ext cx="11328400" cy="4114800"/>
          </a:xfrm>
        </p:spPr>
        <p:txBody>
          <a:bodyPr/>
          <a:lstStyle/>
          <a:p>
            <a:r>
              <a:rPr lang="en-US" dirty="0"/>
              <a:t>Southampton Academy of Research (SOAR) ‘nurture the potential of our research workforce’ </a:t>
            </a:r>
            <a:r>
              <a:rPr lang="en-US" dirty="0">
                <a:hlinkClick r:id="rId2"/>
              </a:rPr>
              <a:t>https://www.soar-southampton.org/</a:t>
            </a:r>
            <a:r>
              <a:rPr lang="en-US" dirty="0"/>
              <a:t> </a:t>
            </a:r>
          </a:p>
          <a:p>
            <a:r>
              <a:rPr lang="en-US" dirty="0"/>
              <a:t>The Academy of Research and Improvement (Solent NHS trust) ‘Growing a culture of improvement and learning’ </a:t>
            </a:r>
            <a:r>
              <a:rPr lang="en-US" dirty="0">
                <a:hlinkClick r:id="rId3"/>
              </a:rPr>
              <a:t>https://www.academy.solent.nhs.uk/improvement</a:t>
            </a:r>
            <a:r>
              <a:rPr lang="en-US" dirty="0"/>
              <a:t> </a:t>
            </a:r>
          </a:p>
          <a:p>
            <a:r>
              <a:rPr lang="en-US" dirty="0"/>
              <a:t>Southern Health </a:t>
            </a:r>
            <a:r>
              <a:rPr lang="en-US" dirty="0">
                <a:hlinkClick r:id="rId4"/>
              </a:rPr>
              <a:t>https://www.southernhealth.nhs.uk/about-us/trust/quality-improvement</a:t>
            </a:r>
            <a:r>
              <a:rPr lang="en-US" dirty="0"/>
              <a:t> </a:t>
            </a:r>
          </a:p>
          <a:p>
            <a:r>
              <a:rPr lang="en-US" dirty="0"/>
              <a:t>Hampshire hospitals </a:t>
            </a:r>
            <a:r>
              <a:rPr lang="en-US" dirty="0">
                <a:hlinkClick r:id="rId5"/>
              </a:rPr>
              <a:t>https://www.hampshirehospitals.nhs.uk/our-services/az-departments-and-specialties/research-department</a:t>
            </a:r>
            <a:r>
              <a:rPr lang="en-US" dirty="0"/>
              <a:t> </a:t>
            </a:r>
          </a:p>
          <a:p>
            <a:endParaRPr lang="en-US" dirty="0"/>
          </a:p>
          <a:p>
            <a:pPr lvl="1"/>
            <a:endParaRPr lang="en-GB" dirty="0"/>
          </a:p>
        </p:txBody>
      </p:sp>
      <p:sp>
        <p:nvSpPr>
          <p:cNvPr id="4" name="Slide Number Placeholder 3">
            <a:extLst>
              <a:ext uri="{FF2B5EF4-FFF2-40B4-BE49-F238E27FC236}">
                <a16:creationId xmlns:a16="http://schemas.microsoft.com/office/drawing/2014/main" id="{BCE9D094-D27E-E50F-3E99-A05DF781A665}"/>
              </a:ext>
            </a:extLst>
          </p:cNvPr>
          <p:cNvSpPr>
            <a:spLocks noGrp="1"/>
          </p:cNvSpPr>
          <p:nvPr>
            <p:ph type="sldNum" sz="quarter" idx="12"/>
          </p:nvPr>
        </p:nvSpPr>
        <p:spPr>
          <a:xfrm>
            <a:off x="17676813" y="6173440"/>
            <a:ext cx="131412" cy="92851"/>
          </a:xfrm>
        </p:spPr>
        <p:txBody>
          <a:bodyPr/>
          <a:lstStyle/>
          <a:p>
            <a:pPr>
              <a:defRPr/>
            </a:pPr>
            <a:fld id="{C4FD1F12-F88F-4DC1-A308-E0A0DAE91B15}" type="slidenum">
              <a:rPr lang="en-GB" altLang="en-US" smtClean="0"/>
              <a:pPr>
                <a:defRPr/>
              </a:pPr>
              <a:t>40</a:t>
            </a:fld>
            <a:endParaRPr lang="en-GB" altLang="en-US"/>
          </a:p>
        </p:txBody>
      </p:sp>
      <p:pic>
        <p:nvPicPr>
          <p:cNvPr id="5" name="Picture 2" descr="Review of CAHPR | Council for Allied Health Professions Research">
            <a:extLst>
              <a:ext uri="{FF2B5EF4-FFF2-40B4-BE49-F238E27FC236}">
                <a16:creationId xmlns:a16="http://schemas.microsoft.com/office/drawing/2014/main" id="{F067FEE8-E2E0-A1A6-F275-EDDCA66C7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46D33C0-FC6A-5CC3-C73A-97EC626F8F47}"/>
              </a:ext>
            </a:extLst>
          </p:cNvPr>
          <p:cNvPicPr>
            <a:picLocks noChangeAspect="1"/>
          </p:cNvPicPr>
          <p:nvPr/>
        </p:nvPicPr>
        <p:blipFill>
          <a:blip r:embed="rId7"/>
          <a:stretch>
            <a:fillRect/>
          </a:stretch>
        </p:blipFill>
        <p:spPr>
          <a:xfrm>
            <a:off x="6960096" y="154380"/>
            <a:ext cx="1392213" cy="1239857"/>
          </a:xfrm>
          <a:prstGeom prst="rect">
            <a:avLst/>
          </a:prstGeom>
        </p:spPr>
      </p:pic>
      <p:pic>
        <p:nvPicPr>
          <p:cNvPr id="8" name="Picture 7">
            <a:extLst>
              <a:ext uri="{FF2B5EF4-FFF2-40B4-BE49-F238E27FC236}">
                <a16:creationId xmlns:a16="http://schemas.microsoft.com/office/drawing/2014/main" id="{9FEAF9D7-A64F-8080-B3B1-D87DC031986F}"/>
              </a:ext>
            </a:extLst>
          </p:cNvPr>
          <p:cNvPicPr>
            <a:picLocks noChangeAspect="1"/>
          </p:cNvPicPr>
          <p:nvPr/>
        </p:nvPicPr>
        <p:blipFill>
          <a:blip r:embed="rId8"/>
          <a:stretch>
            <a:fillRect/>
          </a:stretch>
        </p:blipFill>
        <p:spPr>
          <a:xfrm>
            <a:off x="1931684" y="153391"/>
            <a:ext cx="2244839" cy="906940"/>
          </a:xfrm>
          <a:prstGeom prst="rect">
            <a:avLst/>
          </a:prstGeom>
        </p:spPr>
      </p:pic>
    </p:spTree>
    <p:extLst>
      <p:ext uri="{BB962C8B-B14F-4D97-AF65-F5344CB8AC3E}">
        <p14:creationId xmlns:p14="http://schemas.microsoft.com/office/powerpoint/2010/main" val="2427087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F6B6-399B-2D46-8ACC-AD71CFD410A7}"/>
              </a:ext>
            </a:extLst>
          </p:cNvPr>
          <p:cNvSpPr>
            <a:spLocks noGrp="1"/>
          </p:cNvSpPr>
          <p:nvPr>
            <p:ph type="title"/>
          </p:nvPr>
        </p:nvSpPr>
        <p:spPr>
          <a:xfrm>
            <a:off x="460482" y="1251334"/>
            <a:ext cx="11328400" cy="649288"/>
          </a:xfrm>
        </p:spPr>
        <p:txBody>
          <a:bodyPr/>
          <a:lstStyle/>
          <a:p>
            <a:r>
              <a:rPr lang="en-GB" dirty="0"/>
              <a:t>Local Opportunities</a:t>
            </a:r>
          </a:p>
        </p:txBody>
      </p:sp>
      <p:sp>
        <p:nvSpPr>
          <p:cNvPr id="3" name="Content Placeholder 2">
            <a:extLst>
              <a:ext uri="{FF2B5EF4-FFF2-40B4-BE49-F238E27FC236}">
                <a16:creationId xmlns:a16="http://schemas.microsoft.com/office/drawing/2014/main" id="{B95E0299-196B-8D1D-8C3C-BCDF1F204531}"/>
              </a:ext>
            </a:extLst>
          </p:cNvPr>
          <p:cNvSpPr>
            <a:spLocks noGrp="1"/>
          </p:cNvSpPr>
          <p:nvPr>
            <p:ph idx="1"/>
          </p:nvPr>
        </p:nvSpPr>
        <p:spPr>
          <a:xfrm>
            <a:off x="460482" y="2172008"/>
            <a:ext cx="11328400" cy="4114800"/>
          </a:xfrm>
        </p:spPr>
        <p:txBody>
          <a:bodyPr/>
          <a:lstStyle/>
          <a:p>
            <a:r>
              <a:rPr lang="en-GB" dirty="0"/>
              <a:t>Dorset Innovation Hub - </a:t>
            </a:r>
            <a:r>
              <a:rPr lang="en-GB" dirty="0">
                <a:hlinkClick r:id="rId3"/>
              </a:rPr>
              <a:t>Our Dorset</a:t>
            </a:r>
            <a:endParaRPr lang="en-GB" dirty="0"/>
          </a:p>
          <a:p>
            <a:endParaRPr lang="en-GB" dirty="0"/>
          </a:p>
          <a:p>
            <a:r>
              <a:rPr lang="en-GB" dirty="0">
                <a:hlinkClick r:id="rId4"/>
              </a:rPr>
              <a:t>Weymouth Research Hub</a:t>
            </a:r>
            <a:endParaRPr lang="en-GB" dirty="0"/>
          </a:p>
          <a:p>
            <a:endParaRPr lang="en-GB" dirty="0"/>
          </a:p>
          <a:p>
            <a:r>
              <a:rPr lang="en-GB" dirty="0">
                <a:hlinkClick r:id="rId5"/>
              </a:rPr>
              <a:t>Dorset Opportunities in Research Network</a:t>
            </a: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02C0B0BA-96AD-596B-EE0D-7512EF080130}"/>
              </a:ext>
            </a:extLst>
          </p:cNvPr>
          <p:cNvSpPr>
            <a:spLocks noGrp="1"/>
          </p:cNvSpPr>
          <p:nvPr>
            <p:ph type="sldNum" sz="quarter" idx="12"/>
          </p:nvPr>
        </p:nvSpPr>
        <p:spPr/>
        <p:txBody>
          <a:bodyPr/>
          <a:lstStyle/>
          <a:p>
            <a:pPr>
              <a:defRPr/>
            </a:pPr>
            <a:fld id="{C4FD1F12-F88F-4DC1-A308-E0A0DAE91B15}" type="slidenum">
              <a:rPr lang="en-GB" altLang="en-US" smtClean="0"/>
              <a:pPr>
                <a:defRPr/>
              </a:pPr>
              <a:t>41</a:t>
            </a:fld>
            <a:endParaRPr lang="en-GB" altLang="en-US"/>
          </a:p>
        </p:txBody>
      </p:sp>
      <p:pic>
        <p:nvPicPr>
          <p:cNvPr id="6" name="Picture 5">
            <a:extLst>
              <a:ext uri="{FF2B5EF4-FFF2-40B4-BE49-F238E27FC236}">
                <a16:creationId xmlns:a16="http://schemas.microsoft.com/office/drawing/2014/main" id="{1E560BCB-05EB-16F2-842B-E6D5453BE754}"/>
              </a:ext>
            </a:extLst>
          </p:cNvPr>
          <p:cNvPicPr>
            <a:picLocks noChangeAspect="1"/>
          </p:cNvPicPr>
          <p:nvPr/>
        </p:nvPicPr>
        <p:blipFill>
          <a:blip r:embed="rId6"/>
          <a:stretch>
            <a:fillRect/>
          </a:stretch>
        </p:blipFill>
        <p:spPr>
          <a:xfrm>
            <a:off x="7248128" y="82548"/>
            <a:ext cx="1392213" cy="1239857"/>
          </a:xfrm>
          <a:prstGeom prst="rect">
            <a:avLst/>
          </a:prstGeom>
        </p:spPr>
      </p:pic>
      <p:pic>
        <p:nvPicPr>
          <p:cNvPr id="7" name="Picture 6" descr="Review of CAHPR | Council for Allied Health Professions Research">
            <a:extLst>
              <a:ext uri="{FF2B5EF4-FFF2-40B4-BE49-F238E27FC236}">
                <a16:creationId xmlns:a16="http://schemas.microsoft.com/office/drawing/2014/main" id="{AF686E2D-EC53-08E3-5F92-B002F1F1F8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A81AF04-0F7A-E20F-C4E6-A5FB997DF51D}"/>
              </a:ext>
            </a:extLst>
          </p:cNvPr>
          <p:cNvPicPr>
            <a:picLocks noChangeAspect="1"/>
          </p:cNvPicPr>
          <p:nvPr/>
        </p:nvPicPr>
        <p:blipFill>
          <a:blip r:embed="rId8"/>
          <a:stretch>
            <a:fillRect/>
          </a:stretch>
        </p:blipFill>
        <p:spPr>
          <a:xfrm>
            <a:off x="1931684" y="153391"/>
            <a:ext cx="2244839" cy="906940"/>
          </a:xfrm>
          <a:prstGeom prst="rect">
            <a:avLst/>
          </a:prstGeom>
        </p:spPr>
      </p:pic>
    </p:spTree>
    <p:extLst>
      <p:ext uri="{BB962C8B-B14F-4D97-AF65-F5344CB8AC3E}">
        <p14:creationId xmlns:p14="http://schemas.microsoft.com/office/powerpoint/2010/main" val="3944971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9376" y="1234899"/>
            <a:ext cx="3773201" cy="552074"/>
          </a:xfrm>
          <a:prstGeom prst="rect">
            <a:avLst/>
          </a:prstGeom>
        </p:spPr>
        <p:txBody>
          <a:bodyPr vert="horz" wrap="square" lIns="0" tIns="13335" rIns="0" bIns="0" numCol="1" rtlCol="0" anchor="t" anchorCtr="0" compatLnSpc="1">
            <a:prstTxWarp prst="textNoShape">
              <a:avLst/>
            </a:prstTxWarp>
            <a:spAutoFit/>
          </a:bodyPr>
          <a:lstStyle/>
          <a:p>
            <a:pPr marL="12700">
              <a:spcBef>
                <a:spcPts val="105"/>
              </a:spcBef>
            </a:pPr>
            <a:r>
              <a:rPr dirty="0"/>
              <a:t>Local</a:t>
            </a:r>
            <a:r>
              <a:rPr spc="-40" dirty="0"/>
              <a:t> </a:t>
            </a:r>
            <a:r>
              <a:rPr spc="-10" dirty="0"/>
              <a:t>resources</a:t>
            </a:r>
          </a:p>
        </p:txBody>
      </p:sp>
      <p:graphicFrame>
        <p:nvGraphicFramePr>
          <p:cNvPr id="3" name="object 3"/>
          <p:cNvGraphicFramePr>
            <a:graphicFrameLocks noGrp="1"/>
          </p:cNvGraphicFramePr>
          <p:nvPr>
            <p:extLst>
              <p:ext uri="{D42A27DB-BD31-4B8C-83A1-F6EECF244321}">
                <p14:modId xmlns:p14="http://schemas.microsoft.com/office/powerpoint/2010/main" val="2158395790"/>
              </p:ext>
            </p:extLst>
          </p:nvPr>
        </p:nvGraphicFramePr>
        <p:xfrm>
          <a:off x="1919405" y="2187666"/>
          <a:ext cx="8353189" cy="4288751"/>
        </p:xfrm>
        <a:graphic>
          <a:graphicData uri="http://schemas.openxmlformats.org/drawingml/2006/table">
            <a:tbl>
              <a:tblPr firstRow="1" bandRow="1">
                <a:tableStyleId>{2D5ABB26-0587-4C30-8999-92F81FD0307C}</a:tableStyleId>
              </a:tblPr>
              <a:tblGrid>
                <a:gridCol w="2655238">
                  <a:extLst>
                    <a:ext uri="{9D8B030D-6E8A-4147-A177-3AD203B41FA5}">
                      <a16:colId xmlns:a16="http://schemas.microsoft.com/office/drawing/2014/main" val="20000"/>
                    </a:ext>
                  </a:extLst>
                </a:gridCol>
                <a:gridCol w="2722392">
                  <a:extLst>
                    <a:ext uri="{9D8B030D-6E8A-4147-A177-3AD203B41FA5}">
                      <a16:colId xmlns:a16="http://schemas.microsoft.com/office/drawing/2014/main" val="20001"/>
                    </a:ext>
                  </a:extLst>
                </a:gridCol>
                <a:gridCol w="2975559">
                  <a:extLst>
                    <a:ext uri="{9D8B030D-6E8A-4147-A177-3AD203B41FA5}">
                      <a16:colId xmlns:a16="http://schemas.microsoft.com/office/drawing/2014/main" val="20002"/>
                    </a:ext>
                  </a:extLst>
                </a:gridCol>
              </a:tblGrid>
              <a:tr h="4288751">
                <a:tc>
                  <a:txBody>
                    <a:bodyPr/>
                    <a:lstStyle/>
                    <a:p>
                      <a:pPr>
                        <a:lnSpc>
                          <a:spcPct val="100000"/>
                        </a:lnSpc>
                        <a:spcBef>
                          <a:spcPts val="20"/>
                        </a:spcBef>
                      </a:pPr>
                      <a:endParaRPr sz="1250" dirty="0">
                        <a:latin typeface="Times New Roman"/>
                        <a:cs typeface="Times New Roman"/>
                      </a:endParaRPr>
                    </a:p>
                    <a:p>
                      <a:pPr marL="309245" indent="-241300">
                        <a:lnSpc>
                          <a:spcPct val="100000"/>
                        </a:lnSpc>
                        <a:buAutoNum type="arabicPlain"/>
                        <a:tabLst>
                          <a:tab pos="309245" algn="l"/>
                          <a:tab pos="309880" algn="l"/>
                        </a:tabLst>
                      </a:pPr>
                      <a:r>
                        <a:rPr sz="1600" spc="-10" dirty="0">
                          <a:latin typeface="Calibri"/>
                          <a:cs typeface="Calibri"/>
                        </a:rPr>
                        <a:t>Cheshire </a:t>
                      </a:r>
                      <a:r>
                        <a:rPr sz="1600" dirty="0">
                          <a:latin typeface="Calibri"/>
                          <a:cs typeface="Calibri"/>
                        </a:rPr>
                        <a:t>&amp;</a:t>
                      </a:r>
                      <a:r>
                        <a:rPr sz="1600" spc="-25" dirty="0">
                          <a:latin typeface="Calibri"/>
                          <a:cs typeface="Calibri"/>
                        </a:rPr>
                        <a:t> </a:t>
                      </a:r>
                      <a:r>
                        <a:rPr sz="1600" spc="-10" dirty="0">
                          <a:latin typeface="Calibri"/>
                          <a:cs typeface="Calibri"/>
                        </a:rPr>
                        <a:t>Merseyside</a:t>
                      </a:r>
                      <a:endParaRPr sz="1600" dirty="0">
                        <a:latin typeface="Calibri"/>
                        <a:cs typeface="Calibri"/>
                      </a:endParaRPr>
                    </a:p>
                    <a:p>
                      <a:pPr marL="309245" indent="-241300">
                        <a:lnSpc>
                          <a:spcPct val="100000"/>
                        </a:lnSpc>
                        <a:spcBef>
                          <a:spcPts val="190"/>
                        </a:spcBef>
                        <a:buAutoNum type="arabicPlain"/>
                        <a:tabLst>
                          <a:tab pos="309245" algn="l"/>
                          <a:tab pos="309880" algn="l"/>
                        </a:tabLst>
                      </a:pPr>
                      <a:r>
                        <a:rPr sz="1600" dirty="0">
                          <a:latin typeface="Calibri"/>
                          <a:cs typeface="Calibri"/>
                        </a:rPr>
                        <a:t>Cumbria</a:t>
                      </a:r>
                      <a:r>
                        <a:rPr sz="1600" spc="-55" dirty="0">
                          <a:latin typeface="Calibri"/>
                          <a:cs typeface="Calibri"/>
                        </a:rPr>
                        <a:t> </a:t>
                      </a:r>
                      <a:r>
                        <a:rPr sz="1600" dirty="0">
                          <a:latin typeface="Calibri"/>
                          <a:cs typeface="Calibri"/>
                        </a:rPr>
                        <a:t>&amp;</a:t>
                      </a:r>
                      <a:r>
                        <a:rPr sz="1600" spc="-45" dirty="0">
                          <a:latin typeface="Calibri"/>
                          <a:cs typeface="Calibri"/>
                        </a:rPr>
                        <a:t> </a:t>
                      </a:r>
                      <a:r>
                        <a:rPr sz="1600" spc="-10" dirty="0">
                          <a:latin typeface="Calibri"/>
                          <a:cs typeface="Calibri"/>
                        </a:rPr>
                        <a:t>Lancashire</a:t>
                      </a:r>
                      <a:endParaRPr sz="1600" dirty="0">
                        <a:latin typeface="Calibri"/>
                        <a:cs typeface="Calibri"/>
                      </a:endParaRPr>
                    </a:p>
                    <a:p>
                      <a:pPr marL="309245" indent="-241300">
                        <a:lnSpc>
                          <a:spcPct val="100000"/>
                        </a:lnSpc>
                        <a:spcBef>
                          <a:spcPts val="204"/>
                        </a:spcBef>
                        <a:buAutoNum type="arabicPlain"/>
                        <a:tabLst>
                          <a:tab pos="309245" algn="l"/>
                          <a:tab pos="309880" algn="l"/>
                        </a:tabLst>
                      </a:pPr>
                      <a:r>
                        <a:rPr sz="1600" dirty="0">
                          <a:latin typeface="Calibri"/>
                          <a:cs typeface="Calibri"/>
                        </a:rPr>
                        <a:t>East</a:t>
                      </a:r>
                      <a:r>
                        <a:rPr sz="1600" spc="-65" dirty="0">
                          <a:latin typeface="Calibri"/>
                          <a:cs typeface="Calibri"/>
                        </a:rPr>
                        <a:t> </a:t>
                      </a:r>
                      <a:r>
                        <a:rPr sz="1600" spc="-10" dirty="0">
                          <a:latin typeface="Calibri"/>
                          <a:cs typeface="Calibri"/>
                        </a:rPr>
                        <a:t>Anglia</a:t>
                      </a:r>
                      <a:endParaRPr sz="1600" dirty="0">
                        <a:latin typeface="Calibri"/>
                        <a:cs typeface="Calibri"/>
                      </a:endParaRPr>
                    </a:p>
                    <a:p>
                      <a:pPr marL="309245" indent="-241300">
                        <a:lnSpc>
                          <a:spcPct val="100000"/>
                        </a:lnSpc>
                        <a:spcBef>
                          <a:spcPts val="204"/>
                        </a:spcBef>
                        <a:buAutoNum type="arabicPlain"/>
                        <a:tabLst>
                          <a:tab pos="309245" algn="l"/>
                          <a:tab pos="309880" algn="l"/>
                        </a:tabLst>
                      </a:pPr>
                      <a:r>
                        <a:rPr sz="1600" spc="-10" dirty="0">
                          <a:latin typeface="Calibri"/>
                          <a:cs typeface="Calibri"/>
                        </a:rPr>
                        <a:t>Essex</a:t>
                      </a:r>
                      <a:endParaRPr sz="1600" dirty="0">
                        <a:latin typeface="Calibri"/>
                        <a:cs typeface="Calibri"/>
                      </a:endParaRPr>
                    </a:p>
                    <a:p>
                      <a:pPr marL="309245" indent="-241300">
                        <a:lnSpc>
                          <a:spcPct val="100000"/>
                        </a:lnSpc>
                        <a:spcBef>
                          <a:spcPts val="195"/>
                        </a:spcBef>
                        <a:buAutoNum type="arabicPlain"/>
                        <a:tabLst>
                          <a:tab pos="309245" algn="l"/>
                          <a:tab pos="309880" algn="l"/>
                        </a:tabLst>
                      </a:pPr>
                      <a:r>
                        <a:rPr sz="1600" dirty="0">
                          <a:latin typeface="Calibri"/>
                          <a:cs typeface="Calibri"/>
                        </a:rPr>
                        <a:t>Greater</a:t>
                      </a:r>
                      <a:r>
                        <a:rPr sz="1600" spc="-85" dirty="0">
                          <a:latin typeface="Calibri"/>
                          <a:cs typeface="Calibri"/>
                        </a:rPr>
                        <a:t> </a:t>
                      </a:r>
                      <a:r>
                        <a:rPr sz="1600" spc="-10" dirty="0">
                          <a:latin typeface="Calibri"/>
                          <a:cs typeface="Calibri"/>
                        </a:rPr>
                        <a:t>Manchester</a:t>
                      </a:r>
                      <a:endParaRPr sz="1600" dirty="0">
                        <a:latin typeface="Calibri"/>
                        <a:cs typeface="Calibri"/>
                      </a:endParaRPr>
                    </a:p>
                    <a:p>
                      <a:pPr marL="309245" indent="-241300">
                        <a:lnSpc>
                          <a:spcPct val="100000"/>
                        </a:lnSpc>
                        <a:spcBef>
                          <a:spcPts val="204"/>
                        </a:spcBef>
                        <a:buAutoNum type="arabicPlain"/>
                        <a:tabLst>
                          <a:tab pos="309245" algn="l"/>
                          <a:tab pos="309880" algn="l"/>
                        </a:tabLst>
                      </a:pPr>
                      <a:r>
                        <a:rPr sz="1600" spc="-10" dirty="0">
                          <a:latin typeface="Calibri"/>
                          <a:cs typeface="Calibri"/>
                        </a:rPr>
                        <a:t>Hertfordshire</a:t>
                      </a:r>
                      <a:endParaRPr sz="1600" dirty="0">
                        <a:latin typeface="Calibri"/>
                        <a:cs typeface="Calibri"/>
                      </a:endParaRPr>
                    </a:p>
                    <a:p>
                      <a:pPr marL="309245" indent="-241300">
                        <a:lnSpc>
                          <a:spcPct val="100000"/>
                        </a:lnSpc>
                        <a:spcBef>
                          <a:spcPts val="200"/>
                        </a:spcBef>
                        <a:buAutoNum type="arabicPlain"/>
                        <a:tabLst>
                          <a:tab pos="309245" algn="l"/>
                          <a:tab pos="309880" algn="l"/>
                        </a:tabLst>
                      </a:pPr>
                      <a:r>
                        <a:rPr sz="1600" spc="-10" dirty="0">
                          <a:latin typeface="Calibri"/>
                          <a:cs typeface="Calibri"/>
                        </a:rPr>
                        <a:t>Keele</a:t>
                      </a:r>
                      <a:endParaRPr sz="1600" dirty="0">
                        <a:latin typeface="Calibri"/>
                        <a:cs typeface="Calibri"/>
                      </a:endParaRPr>
                    </a:p>
                    <a:p>
                      <a:pPr marL="309245" indent="-241300">
                        <a:lnSpc>
                          <a:spcPct val="100000"/>
                        </a:lnSpc>
                        <a:spcBef>
                          <a:spcPts val="195"/>
                        </a:spcBef>
                        <a:buAutoNum type="arabicPlain"/>
                        <a:tabLst>
                          <a:tab pos="309245" algn="l"/>
                          <a:tab pos="309880" algn="l"/>
                        </a:tabLst>
                      </a:pPr>
                      <a:r>
                        <a:rPr sz="1600" dirty="0">
                          <a:latin typeface="Calibri"/>
                          <a:cs typeface="Calibri"/>
                        </a:rPr>
                        <a:t>Kent</a:t>
                      </a:r>
                      <a:r>
                        <a:rPr sz="1600" spc="-35" dirty="0">
                          <a:latin typeface="Calibri"/>
                          <a:cs typeface="Calibri"/>
                        </a:rPr>
                        <a:t> </a:t>
                      </a:r>
                      <a:r>
                        <a:rPr sz="1600" dirty="0">
                          <a:latin typeface="Calibri"/>
                          <a:cs typeface="Calibri"/>
                        </a:rPr>
                        <a:t>&amp;</a:t>
                      </a:r>
                      <a:r>
                        <a:rPr sz="1600" spc="-50" dirty="0">
                          <a:latin typeface="Calibri"/>
                          <a:cs typeface="Calibri"/>
                        </a:rPr>
                        <a:t> </a:t>
                      </a:r>
                      <a:r>
                        <a:rPr sz="1600" spc="-10" dirty="0">
                          <a:latin typeface="Calibri"/>
                          <a:cs typeface="Calibri"/>
                        </a:rPr>
                        <a:t>Medway</a:t>
                      </a:r>
                      <a:endParaRPr sz="1600" dirty="0">
                        <a:latin typeface="Calibri"/>
                        <a:cs typeface="Calibri"/>
                      </a:endParaRPr>
                    </a:p>
                    <a:p>
                      <a:pPr marL="309245" indent="-241300">
                        <a:lnSpc>
                          <a:spcPct val="100000"/>
                        </a:lnSpc>
                        <a:spcBef>
                          <a:spcPts val="204"/>
                        </a:spcBef>
                        <a:buAutoNum type="arabicPlain"/>
                        <a:tabLst>
                          <a:tab pos="309245" algn="l"/>
                          <a:tab pos="309880" algn="l"/>
                        </a:tabLst>
                      </a:pPr>
                      <a:r>
                        <a:rPr sz="1600" spc="-10" dirty="0">
                          <a:latin typeface="Calibri"/>
                          <a:cs typeface="Calibri"/>
                        </a:rPr>
                        <a:t>London</a:t>
                      </a:r>
                      <a:endParaRPr sz="1600" dirty="0">
                        <a:latin typeface="Calibri"/>
                        <a:cs typeface="Calibri"/>
                      </a:endParaRPr>
                    </a:p>
                    <a:p>
                      <a:pPr marL="321310" indent="-253365">
                        <a:lnSpc>
                          <a:spcPct val="100000"/>
                        </a:lnSpc>
                        <a:spcBef>
                          <a:spcPts val="204"/>
                        </a:spcBef>
                        <a:buAutoNum type="arabicPlain"/>
                        <a:tabLst>
                          <a:tab pos="321945" algn="l"/>
                        </a:tabLst>
                      </a:pPr>
                      <a:r>
                        <a:rPr sz="1600" spc="-10" dirty="0">
                          <a:latin typeface="Calibri"/>
                          <a:cs typeface="Calibri"/>
                        </a:rPr>
                        <a:t>Midlands</a:t>
                      </a:r>
                      <a:endParaRPr sz="1600" dirty="0">
                        <a:latin typeface="Calibri"/>
                        <a:cs typeface="Calibri"/>
                      </a:endParaRPr>
                    </a:p>
                    <a:p>
                      <a:pPr marL="321310" indent="-253365">
                        <a:lnSpc>
                          <a:spcPct val="100000"/>
                        </a:lnSpc>
                        <a:spcBef>
                          <a:spcPts val="190"/>
                        </a:spcBef>
                        <a:buAutoNum type="arabicPlain"/>
                        <a:tabLst>
                          <a:tab pos="321945" algn="l"/>
                        </a:tabLst>
                      </a:pPr>
                      <a:r>
                        <a:rPr sz="1600" dirty="0">
                          <a:latin typeface="Calibri"/>
                          <a:cs typeface="Calibri"/>
                        </a:rPr>
                        <a:t>Northern</a:t>
                      </a:r>
                      <a:r>
                        <a:rPr sz="1600" spc="-60" dirty="0">
                          <a:latin typeface="Calibri"/>
                          <a:cs typeface="Calibri"/>
                        </a:rPr>
                        <a:t> </a:t>
                      </a:r>
                      <a:r>
                        <a:rPr sz="1600" spc="-10" dirty="0">
                          <a:latin typeface="Calibri"/>
                          <a:cs typeface="Calibri"/>
                        </a:rPr>
                        <a:t>Ireland</a:t>
                      </a:r>
                      <a:endParaRPr sz="1600" dirty="0">
                        <a:latin typeface="Calibri"/>
                        <a:cs typeface="Calibri"/>
                      </a:endParaRPr>
                    </a:p>
                    <a:p>
                      <a:pPr marL="321310" indent="-253365">
                        <a:lnSpc>
                          <a:spcPct val="100000"/>
                        </a:lnSpc>
                        <a:spcBef>
                          <a:spcPts val="204"/>
                        </a:spcBef>
                        <a:buAutoNum type="arabicPlain"/>
                        <a:tabLst>
                          <a:tab pos="321945" algn="l"/>
                        </a:tabLst>
                      </a:pPr>
                      <a:r>
                        <a:rPr sz="1600" dirty="0">
                          <a:latin typeface="Calibri"/>
                          <a:cs typeface="Calibri"/>
                        </a:rPr>
                        <a:t>North</a:t>
                      </a:r>
                      <a:r>
                        <a:rPr sz="1600" spc="-35" dirty="0">
                          <a:latin typeface="Calibri"/>
                          <a:cs typeface="Calibri"/>
                        </a:rPr>
                        <a:t> </a:t>
                      </a:r>
                      <a:r>
                        <a:rPr sz="1600" dirty="0">
                          <a:latin typeface="Calibri"/>
                          <a:cs typeface="Calibri"/>
                        </a:rPr>
                        <a:t>East</a:t>
                      </a:r>
                      <a:r>
                        <a:rPr sz="1600" spc="-60" dirty="0">
                          <a:latin typeface="Calibri"/>
                          <a:cs typeface="Calibri"/>
                        </a:rPr>
                        <a:t> </a:t>
                      </a:r>
                      <a:r>
                        <a:rPr sz="1600" spc="-10" dirty="0">
                          <a:latin typeface="Calibri"/>
                          <a:cs typeface="Calibri"/>
                        </a:rPr>
                        <a:t>England</a:t>
                      </a:r>
                      <a:endParaRPr sz="1600" dirty="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AE4D5"/>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AE4D5"/>
                    </a:solidFill>
                  </a:tcPr>
                </a:tc>
                <a:tc>
                  <a:txBody>
                    <a:bodyPr/>
                    <a:lstStyle/>
                    <a:p>
                      <a:pPr>
                        <a:lnSpc>
                          <a:spcPct val="100000"/>
                        </a:lnSpc>
                        <a:spcBef>
                          <a:spcPts val="20"/>
                        </a:spcBef>
                      </a:pPr>
                      <a:endParaRPr sz="1250" dirty="0">
                        <a:latin typeface="Times New Roman"/>
                        <a:cs typeface="Times New Roman"/>
                      </a:endParaRPr>
                    </a:p>
                    <a:p>
                      <a:pPr marL="321945" indent="-253365">
                        <a:lnSpc>
                          <a:spcPct val="100000"/>
                        </a:lnSpc>
                        <a:buAutoNum type="arabicPlain" startAt="13"/>
                        <a:tabLst>
                          <a:tab pos="322580" algn="l"/>
                        </a:tabLst>
                      </a:pPr>
                      <a:r>
                        <a:rPr sz="1600" dirty="0">
                          <a:latin typeface="Calibri"/>
                          <a:cs typeface="Calibri"/>
                        </a:rPr>
                        <a:t>North</a:t>
                      </a:r>
                      <a:r>
                        <a:rPr sz="1600" spc="-15" dirty="0">
                          <a:latin typeface="Calibri"/>
                          <a:cs typeface="Calibri"/>
                        </a:rPr>
                        <a:t> </a:t>
                      </a:r>
                      <a:r>
                        <a:rPr sz="1600" dirty="0">
                          <a:latin typeface="Calibri"/>
                          <a:cs typeface="Calibri"/>
                        </a:rPr>
                        <a:t>of</a:t>
                      </a:r>
                      <a:r>
                        <a:rPr sz="1600" spc="-35" dirty="0">
                          <a:latin typeface="Calibri"/>
                          <a:cs typeface="Calibri"/>
                        </a:rPr>
                        <a:t> </a:t>
                      </a:r>
                      <a:r>
                        <a:rPr sz="1600" spc="-10" dirty="0">
                          <a:latin typeface="Calibri"/>
                          <a:cs typeface="Calibri"/>
                        </a:rPr>
                        <a:t>Scotland</a:t>
                      </a:r>
                      <a:endParaRPr sz="1600" dirty="0">
                        <a:latin typeface="Calibri"/>
                        <a:cs typeface="Calibri"/>
                      </a:endParaRPr>
                    </a:p>
                    <a:p>
                      <a:pPr marL="321945" indent="-253365">
                        <a:lnSpc>
                          <a:spcPct val="100000"/>
                        </a:lnSpc>
                        <a:spcBef>
                          <a:spcPts val="190"/>
                        </a:spcBef>
                        <a:buAutoNum type="arabicPlain" startAt="13"/>
                        <a:tabLst>
                          <a:tab pos="322580" algn="l"/>
                        </a:tabLst>
                      </a:pPr>
                      <a:r>
                        <a:rPr sz="1600" dirty="0">
                          <a:latin typeface="Calibri"/>
                          <a:cs typeface="Calibri"/>
                        </a:rPr>
                        <a:t>North</a:t>
                      </a:r>
                      <a:r>
                        <a:rPr sz="1600" spc="-25" dirty="0">
                          <a:latin typeface="Calibri"/>
                          <a:cs typeface="Calibri"/>
                        </a:rPr>
                        <a:t> </a:t>
                      </a:r>
                      <a:r>
                        <a:rPr sz="1600" spc="-10" dirty="0">
                          <a:latin typeface="Calibri"/>
                          <a:cs typeface="Calibri"/>
                        </a:rPr>
                        <a:t>Wales</a:t>
                      </a:r>
                      <a:endParaRPr sz="1600" dirty="0">
                        <a:latin typeface="Calibri"/>
                        <a:cs typeface="Calibri"/>
                      </a:endParaRPr>
                    </a:p>
                    <a:p>
                      <a:pPr marL="321945" indent="-253365">
                        <a:lnSpc>
                          <a:spcPct val="100000"/>
                        </a:lnSpc>
                        <a:spcBef>
                          <a:spcPts val="204"/>
                        </a:spcBef>
                        <a:buAutoNum type="arabicPlain" startAt="13"/>
                        <a:tabLst>
                          <a:tab pos="322580" algn="l"/>
                        </a:tabLst>
                      </a:pPr>
                      <a:r>
                        <a:rPr sz="1600" spc="-10" dirty="0">
                          <a:latin typeface="Calibri"/>
                          <a:cs typeface="Calibri"/>
                        </a:rPr>
                        <a:t>Oxfordshire</a:t>
                      </a:r>
                      <a:endParaRPr sz="1600" dirty="0">
                        <a:latin typeface="Calibri"/>
                        <a:cs typeface="Calibri"/>
                      </a:endParaRPr>
                    </a:p>
                    <a:p>
                      <a:pPr marL="321945" indent="-253365">
                        <a:lnSpc>
                          <a:spcPct val="100000"/>
                        </a:lnSpc>
                        <a:spcBef>
                          <a:spcPts val="204"/>
                        </a:spcBef>
                        <a:buAutoNum type="arabicPlain" startAt="13"/>
                        <a:tabLst>
                          <a:tab pos="322580" algn="l"/>
                        </a:tabLst>
                      </a:pPr>
                      <a:r>
                        <a:rPr sz="1600" dirty="0">
                          <a:latin typeface="Calibri"/>
                          <a:cs typeface="Calibri"/>
                        </a:rPr>
                        <a:t>South</a:t>
                      </a:r>
                      <a:r>
                        <a:rPr sz="1600" spc="-65" dirty="0">
                          <a:latin typeface="Calibri"/>
                          <a:cs typeface="Calibri"/>
                        </a:rPr>
                        <a:t> </a:t>
                      </a:r>
                      <a:r>
                        <a:rPr sz="1600" spc="-10" dirty="0">
                          <a:latin typeface="Calibri"/>
                          <a:cs typeface="Calibri"/>
                        </a:rPr>
                        <a:t>Yorkshire</a:t>
                      </a:r>
                      <a:endParaRPr sz="1600" dirty="0">
                        <a:latin typeface="Calibri"/>
                        <a:cs typeface="Calibri"/>
                      </a:endParaRPr>
                    </a:p>
                    <a:p>
                      <a:pPr marL="321945" indent="-253365">
                        <a:lnSpc>
                          <a:spcPct val="100000"/>
                        </a:lnSpc>
                        <a:spcBef>
                          <a:spcPts val="195"/>
                        </a:spcBef>
                        <a:buAutoNum type="arabicPlain" startAt="13"/>
                        <a:tabLst>
                          <a:tab pos="322580" algn="l"/>
                        </a:tabLst>
                      </a:pPr>
                      <a:r>
                        <a:rPr sz="1600" dirty="0">
                          <a:latin typeface="Calibri"/>
                          <a:cs typeface="Calibri"/>
                        </a:rPr>
                        <a:t>Southern</a:t>
                      </a:r>
                      <a:r>
                        <a:rPr sz="1600" spc="-75" dirty="0">
                          <a:latin typeface="Calibri"/>
                          <a:cs typeface="Calibri"/>
                        </a:rPr>
                        <a:t> </a:t>
                      </a:r>
                      <a:r>
                        <a:rPr sz="1600" spc="-10" dirty="0">
                          <a:latin typeface="Calibri"/>
                          <a:cs typeface="Calibri"/>
                        </a:rPr>
                        <a:t>Central</a:t>
                      </a:r>
                      <a:endParaRPr sz="1600" dirty="0">
                        <a:latin typeface="Calibri"/>
                        <a:cs typeface="Calibri"/>
                      </a:endParaRPr>
                    </a:p>
                    <a:p>
                      <a:pPr marL="321945" indent="-253365">
                        <a:lnSpc>
                          <a:spcPct val="100000"/>
                        </a:lnSpc>
                        <a:spcBef>
                          <a:spcPts val="204"/>
                        </a:spcBef>
                        <a:buAutoNum type="arabicPlain" startAt="13"/>
                        <a:tabLst>
                          <a:tab pos="322580" algn="l"/>
                        </a:tabLst>
                      </a:pPr>
                      <a:r>
                        <a:rPr sz="1600" dirty="0">
                          <a:latin typeface="Calibri"/>
                          <a:cs typeface="Calibri"/>
                        </a:rPr>
                        <a:t>South,</a:t>
                      </a:r>
                      <a:r>
                        <a:rPr sz="1600" spc="-40" dirty="0">
                          <a:latin typeface="Calibri"/>
                          <a:cs typeface="Calibri"/>
                        </a:rPr>
                        <a:t> </a:t>
                      </a:r>
                      <a:r>
                        <a:rPr sz="1600" dirty="0">
                          <a:latin typeface="Calibri"/>
                          <a:cs typeface="Calibri"/>
                        </a:rPr>
                        <a:t>Mid</a:t>
                      </a:r>
                      <a:r>
                        <a:rPr sz="1600" spc="-55" dirty="0">
                          <a:latin typeface="Calibri"/>
                          <a:cs typeface="Calibri"/>
                        </a:rPr>
                        <a:t> </a:t>
                      </a:r>
                      <a:r>
                        <a:rPr sz="1600" dirty="0">
                          <a:latin typeface="Calibri"/>
                          <a:cs typeface="Calibri"/>
                        </a:rPr>
                        <a:t>&amp;</a:t>
                      </a:r>
                      <a:r>
                        <a:rPr sz="1600" spc="-55" dirty="0">
                          <a:latin typeface="Calibri"/>
                          <a:cs typeface="Calibri"/>
                        </a:rPr>
                        <a:t> </a:t>
                      </a:r>
                      <a:r>
                        <a:rPr sz="1600" spc="-10" dirty="0">
                          <a:latin typeface="Calibri"/>
                          <a:cs typeface="Calibri"/>
                        </a:rPr>
                        <a:t>West</a:t>
                      </a:r>
                      <a:r>
                        <a:rPr sz="1600" spc="-25" dirty="0">
                          <a:latin typeface="Calibri"/>
                          <a:cs typeface="Calibri"/>
                        </a:rPr>
                        <a:t> </a:t>
                      </a:r>
                      <a:r>
                        <a:rPr sz="1600" spc="-20" dirty="0">
                          <a:latin typeface="Calibri"/>
                          <a:cs typeface="Calibri"/>
                        </a:rPr>
                        <a:t>Wales</a:t>
                      </a:r>
                      <a:endParaRPr sz="1600" dirty="0">
                        <a:latin typeface="Calibri"/>
                        <a:cs typeface="Calibri"/>
                      </a:endParaRPr>
                    </a:p>
                    <a:p>
                      <a:pPr marL="321945" indent="-253365">
                        <a:lnSpc>
                          <a:spcPct val="100000"/>
                        </a:lnSpc>
                        <a:spcBef>
                          <a:spcPts val="200"/>
                        </a:spcBef>
                        <a:buAutoNum type="arabicPlain" startAt="13"/>
                        <a:tabLst>
                          <a:tab pos="322580" algn="l"/>
                        </a:tabLst>
                      </a:pPr>
                      <a:r>
                        <a:rPr sz="1600" dirty="0">
                          <a:latin typeface="Calibri"/>
                          <a:cs typeface="Calibri"/>
                        </a:rPr>
                        <a:t>South</a:t>
                      </a:r>
                      <a:r>
                        <a:rPr sz="1600" spc="-65" dirty="0">
                          <a:latin typeface="Calibri"/>
                          <a:cs typeface="Calibri"/>
                        </a:rPr>
                        <a:t> </a:t>
                      </a:r>
                      <a:r>
                        <a:rPr sz="1600" dirty="0">
                          <a:latin typeface="Calibri"/>
                          <a:cs typeface="Calibri"/>
                        </a:rPr>
                        <a:t>East</a:t>
                      </a:r>
                      <a:r>
                        <a:rPr sz="1600" spc="-60" dirty="0">
                          <a:latin typeface="Calibri"/>
                          <a:cs typeface="Calibri"/>
                        </a:rPr>
                        <a:t> </a:t>
                      </a:r>
                      <a:r>
                        <a:rPr sz="1600" spc="-10" dirty="0">
                          <a:latin typeface="Calibri"/>
                          <a:cs typeface="Calibri"/>
                        </a:rPr>
                        <a:t>Scotland</a:t>
                      </a:r>
                      <a:endParaRPr sz="1600" dirty="0">
                        <a:latin typeface="Calibri"/>
                        <a:cs typeface="Calibri"/>
                      </a:endParaRPr>
                    </a:p>
                    <a:p>
                      <a:pPr marL="321945" indent="-253365">
                        <a:lnSpc>
                          <a:spcPct val="100000"/>
                        </a:lnSpc>
                        <a:spcBef>
                          <a:spcPts val="195"/>
                        </a:spcBef>
                        <a:buAutoNum type="arabicPlain" startAt="13"/>
                        <a:tabLst>
                          <a:tab pos="322580" algn="l"/>
                        </a:tabLst>
                      </a:pPr>
                      <a:r>
                        <a:rPr sz="1600" dirty="0">
                          <a:latin typeface="Calibri"/>
                          <a:cs typeface="Calibri"/>
                        </a:rPr>
                        <a:t>South</a:t>
                      </a:r>
                      <a:r>
                        <a:rPr sz="1600" spc="-70" dirty="0">
                          <a:latin typeface="Calibri"/>
                          <a:cs typeface="Calibri"/>
                        </a:rPr>
                        <a:t> </a:t>
                      </a:r>
                      <a:r>
                        <a:rPr sz="1600" spc="-10" dirty="0">
                          <a:latin typeface="Calibri"/>
                          <a:cs typeface="Calibri"/>
                        </a:rPr>
                        <a:t>West</a:t>
                      </a:r>
                      <a:r>
                        <a:rPr sz="1600" spc="-45" dirty="0">
                          <a:latin typeface="Calibri"/>
                          <a:cs typeface="Calibri"/>
                        </a:rPr>
                        <a:t> </a:t>
                      </a:r>
                      <a:r>
                        <a:rPr sz="1600" spc="-10" dirty="0">
                          <a:latin typeface="Calibri"/>
                          <a:cs typeface="Calibri"/>
                        </a:rPr>
                        <a:t>England</a:t>
                      </a:r>
                      <a:endParaRPr sz="1600" dirty="0">
                        <a:latin typeface="Calibri"/>
                        <a:cs typeface="Calibri"/>
                      </a:endParaRPr>
                    </a:p>
                    <a:p>
                      <a:pPr marL="321945" indent="-253365">
                        <a:lnSpc>
                          <a:spcPct val="100000"/>
                        </a:lnSpc>
                        <a:spcBef>
                          <a:spcPts val="204"/>
                        </a:spcBef>
                        <a:buAutoNum type="arabicPlain" startAt="13"/>
                        <a:tabLst>
                          <a:tab pos="322580" algn="l"/>
                        </a:tabLst>
                      </a:pPr>
                      <a:r>
                        <a:rPr sz="1600" dirty="0">
                          <a:latin typeface="Calibri"/>
                          <a:cs typeface="Calibri"/>
                        </a:rPr>
                        <a:t>Surry</a:t>
                      </a:r>
                      <a:r>
                        <a:rPr sz="1600" spc="-20" dirty="0">
                          <a:latin typeface="Calibri"/>
                          <a:cs typeface="Calibri"/>
                        </a:rPr>
                        <a:t> </a:t>
                      </a:r>
                      <a:r>
                        <a:rPr sz="1600" dirty="0">
                          <a:latin typeface="Calibri"/>
                          <a:cs typeface="Calibri"/>
                        </a:rPr>
                        <a:t>&amp;</a:t>
                      </a:r>
                      <a:r>
                        <a:rPr sz="1600" spc="-40" dirty="0">
                          <a:latin typeface="Calibri"/>
                          <a:cs typeface="Calibri"/>
                        </a:rPr>
                        <a:t> </a:t>
                      </a:r>
                      <a:r>
                        <a:rPr sz="1600" spc="-10" dirty="0">
                          <a:latin typeface="Calibri"/>
                          <a:cs typeface="Calibri"/>
                        </a:rPr>
                        <a:t>Sussex</a:t>
                      </a:r>
                      <a:endParaRPr sz="1600" dirty="0">
                        <a:latin typeface="Calibri"/>
                        <a:cs typeface="Calibri"/>
                      </a:endParaRPr>
                    </a:p>
                    <a:p>
                      <a:pPr marL="321945" indent="-253365">
                        <a:lnSpc>
                          <a:spcPct val="100000"/>
                        </a:lnSpc>
                        <a:spcBef>
                          <a:spcPts val="204"/>
                        </a:spcBef>
                        <a:buAutoNum type="arabicPlain" startAt="13"/>
                        <a:tabLst>
                          <a:tab pos="322580" algn="l"/>
                        </a:tabLst>
                      </a:pPr>
                      <a:r>
                        <a:rPr sz="1600" spc="-10" dirty="0">
                          <a:latin typeface="Calibri"/>
                          <a:cs typeface="Calibri"/>
                        </a:rPr>
                        <a:t>West</a:t>
                      </a:r>
                      <a:r>
                        <a:rPr sz="1600" spc="-40" dirty="0">
                          <a:latin typeface="Calibri"/>
                          <a:cs typeface="Calibri"/>
                        </a:rPr>
                        <a:t> </a:t>
                      </a:r>
                      <a:r>
                        <a:rPr sz="1600" dirty="0">
                          <a:latin typeface="Calibri"/>
                          <a:cs typeface="Calibri"/>
                        </a:rPr>
                        <a:t>of</a:t>
                      </a:r>
                      <a:r>
                        <a:rPr sz="1600" spc="-50" dirty="0">
                          <a:latin typeface="Calibri"/>
                          <a:cs typeface="Calibri"/>
                        </a:rPr>
                        <a:t> </a:t>
                      </a:r>
                      <a:r>
                        <a:rPr sz="1600" spc="-10" dirty="0">
                          <a:latin typeface="Calibri"/>
                          <a:cs typeface="Calibri"/>
                        </a:rPr>
                        <a:t>Scotland</a:t>
                      </a:r>
                      <a:endParaRPr sz="1600" dirty="0">
                        <a:latin typeface="Calibri"/>
                        <a:cs typeface="Calibri"/>
                      </a:endParaRPr>
                    </a:p>
                    <a:p>
                      <a:pPr marL="321945" indent="-253365">
                        <a:lnSpc>
                          <a:spcPct val="100000"/>
                        </a:lnSpc>
                        <a:spcBef>
                          <a:spcPts val="190"/>
                        </a:spcBef>
                        <a:buAutoNum type="arabicPlain" startAt="13"/>
                        <a:tabLst>
                          <a:tab pos="322580" algn="l"/>
                        </a:tabLst>
                      </a:pPr>
                      <a:r>
                        <a:rPr sz="1600" spc="-10" dirty="0">
                          <a:latin typeface="Calibri"/>
                          <a:cs typeface="Calibri"/>
                        </a:rPr>
                        <a:t>Yorkshire</a:t>
                      </a:r>
                      <a:endParaRPr sz="1600" dirty="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AE4D5"/>
                    </a:solidFill>
                  </a:tcPr>
                </a:tc>
                <a:extLst>
                  <a:ext uri="{0D108BD9-81ED-4DB2-BD59-A6C34878D82A}">
                    <a16:rowId xmlns:a16="http://schemas.microsoft.com/office/drawing/2014/main" val="10000"/>
                  </a:ext>
                </a:extLst>
              </a:tr>
            </a:tbl>
          </a:graphicData>
        </a:graphic>
      </p:graphicFrame>
      <p:sp>
        <p:nvSpPr>
          <p:cNvPr id="4" name="object 4"/>
          <p:cNvSpPr txBox="1"/>
          <p:nvPr/>
        </p:nvSpPr>
        <p:spPr>
          <a:xfrm>
            <a:off x="3576704" y="1623797"/>
            <a:ext cx="4331970" cy="391160"/>
          </a:xfrm>
          <a:prstGeom prst="rect">
            <a:avLst/>
          </a:prstGeom>
        </p:spPr>
        <p:txBody>
          <a:bodyPr vert="horz" wrap="square" lIns="0" tIns="12700" rIns="0" bIns="0" rtlCol="0">
            <a:spAutoFit/>
          </a:bodyPr>
          <a:lstStyle/>
          <a:p>
            <a:pPr marL="12700">
              <a:spcBef>
                <a:spcPts val="100"/>
              </a:spcBef>
            </a:pPr>
            <a:r>
              <a:rPr sz="2400" b="1" dirty="0">
                <a:solidFill>
                  <a:srgbClr val="001F5F"/>
                </a:solidFill>
                <a:latin typeface="Calibri"/>
                <a:cs typeface="Calibri"/>
              </a:rPr>
              <a:t>Council</a:t>
            </a:r>
            <a:r>
              <a:rPr sz="2400" b="1" spc="-50" dirty="0">
                <a:solidFill>
                  <a:srgbClr val="001F5F"/>
                </a:solidFill>
                <a:latin typeface="Calibri"/>
                <a:cs typeface="Calibri"/>
              </a:rPr>
              <a:t> </a:t>
            </a:r>
            <a:r>
              <a:rPr sz="2400" b="1" dirty="0">
                <a:solidFill>
                  <a:srgbClr val="001F5F"/>
                </a:solidFill>
                <a:latin typeface="Calibri"/>
                <a:cs typeface="Calibri"/>
              </a:rPr>
              <a:t>for</a:t>
            </a:r>
            <a:r>
              <a:rPr sz="2400" b="1" spc="-40" dirty="0">
                <a:solidFill>
                  <a:srgbClr val="001F5F"/>
                </a:solidFill>
                <a:latin typeface="Calibri"/>
                <a:cs typeface="Calibri"/>
              </a:rPr>
              <a:t> </a:t>
            </a:r>
            <a:r>
              <a:rPr sz="2400" b="1" dirty="0">
                <a:solidFill>
                  <a:srgbClr val="001F5F"/>
                </a:solidFill>
                <a:latin typeface="Calibri"/>
                <a:cs typeface="Calibri"/>
              </a:rPr>
              <a:t>AHP</a:t>
            </a:r>
            <a:r>
              <a:rPr sz="2400" b="1" spc="-45" dirty="0">
                <a:solidFill>
                  <a:srgbClr val="001F5F"/>
                </a:solidFill>
                <a:latin typeface="Calibri"/>
                <a:cs typeface="Calibri"/>
              </a:rPr>
              <a:t> </a:t>
            </a:r>
            <a:r>
              <a:rPr sz="2400" b="1" dirty="0">
                <a:solidFill>
                  <a:srgbClr val="001F5F"/>
                </a:solidFill>
                <a:latin typeface="Calibri"/>
                <a:cs typeface="Calibri"/>
              </a:rPr>
              <a:t>Research</a:t>
            </a:r>
            <a:r>
              <a:rPr sz="2400" b="1" spc="-45" dirty="0">
                <a:solidFill>
                  <a:srgbClr val="001F5F"/>
                </a:solidFill>
                <a:latin typeface="Calibri"/>
                <a:cs typeface="Calibri"/>
              </a:rPr>
              <a:t> </a:t>
            </a:r>
            <a:r>
              <a:rPr sz="2400" b="1" spc="-10" dirty="0">
                <a:solidFill>
                  <a:srgbClr val="001F5F"/>
                </a:solidFill>
                <a:latin typeface="Calibri"/>
                <a:cs typeface="Calibri"/>
              </a:rPr>
              <a:t>(CAHPR)</a:t>
            </a:r>
            <a:endParaRPr sz="2400" dirty="0">
              <a:latin typeface="Calibri"/>
              <a:cs typeface="Calibri"/>
            </a:endParaRPr>
          </a:p>
        </p:txBody>
      </p:sp>
      <p:pic>
        <p:nvPicPr>
          <p:cNvPr id="5" name="object 5"/>
          <p:cNvPicPr/>
          <p:nvPr/>
        </p:nvPicPr>
        <p:blipFill>
          <a:blip r:embed="rId2" cstate="print"/>
          <a:stretch>
            <a:fillRect/>
          </a:stretch>
        </p:blipFill>
        <p:spPr>
          <a:xfrm>
            <a:off x="4727848" y="2372151"/>
            <a:ext cx="2285999" cy="3727704"/>
          </a:xfrm>
          <a:prstGeom prst="rect">
            <a:avLst/>
          </a:prstGeom>
        </p:spPr>
      </p:pic>
      <p:sp>
        <p:nvSpPr>
          <p:cNvPr id="6" name="object 6"/>
          <p:cNvSpPr txBox="1"/>
          <p:nvPr/>
        </p:nvSpPr>
        <p:spPr>
          <a:xfrm>
            <a:off x="3576704" y="6481141"/>
            <a:ext cx="4367530" cy="299720"/>
          </a:xfrm>
          <a:prstGeom prst="rect">
            <a:avLst/>
          </a:prstGeom>
        </p:spPr>
        <p:txBody>
          <a:bodyPr vert="horz" wrap="square" lIns="0" tIns="12700" rIns="0" bIns="0" rtlCol="0">
            <a:spAutoFit/>
          </a:bodyPr>
          <a:lstStyle/>
          <a:p>
            <a:pPr marL="12700">
              <a:spcBef>
                <a:spcPts val="100"/>
              </a:spcBef>
            </a:pPr>
            <a:r>
              <a:rPr spc="-20" dirty="0">
                <a:solidFill>
                  <a:srgbClr val="001F5F"/>
                </a:solidFill>
                <a:latin typeface="Calibri"/>
                <a:cs typeface="Calibri"/>
                <a:hlinkClick r:id="rId3"/>
              </a:rPr>
              <a:t>http://cahpr.csp.org.uk/regional-</a:t>
            </a:r>
            <a:r>
              <a:rPr spc="-10" dirty="0">
                <a:solidFill>
                  <a:srgbClr val="001F5F"/>
                </a:solidFill>
                <a:latin typeface="Calibri"/>
                <a:cs typeface="Calibri"/>
                <a:hlinkClick r:id="rId3"/>
              </a:rPr>
              <a:t>hubs-contacts</a:t>
            </a:r>
            <a:endParaRPr dirty="0">
              <a:latin typeface="Calibri"/>
              <a:cs typeface="Calibri"/>
            </a:endParaRPr>
          </a:p>
        </p:txBody>
      </p:sp>
      <p:pic>
        <p:nvPicPr>
          <p:cNvPr id="7" name="Picture 2" descr="Review of CAHPR | Council for Allied Health Professions Research">
            <a:extLst>
              <a:ext uri="{FF2B5EF4-FFF2-40B4-BE49-F238E27FC236}">
                <a16:creationId xmlns:a16="http://schemas.microsoft.com/office/drawing/2014/main" id="{401C3E36-67DA-20C2-3CE7-304870104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682EA76-5350-5D0E-5B83-5569B09D7B1D}"/>
              </a:ext>
            </a:extLst>
          </p:cNvPr>
          <p:cNvPicPr>
            <a:picLocks noChangeAspect="1"/>
          </p:cNvPicPr>
          <p:nvPr/>
        </p:nvPicPr>
        <p:blipFill>
          <a:blip r:embed="rId5"/>
          <a:stretch>
            <a:fillRect/>
          </a:stretch>
        </p:blipFill>
        <p:spPr>
          <a:xfrm>
            <a:off x="7248128" y="59711"/>
            <a:ext cx="1392213" cy="1239857"/>
          </a:xfrm>
          <a:prstGeom prst="rect">
            <a:avLst/>
          </a:prstGeom>
        </p:spPr>
      </p:pic>
      <p:pic>
        <p:nvPicPr>
          <p:cNvPr id="10" name="Picture 9">
            <a:extLst>
              <a:ext uri="{FF2B5EF4-FFF2-40B4-BE49-F238E27FC236}">
                <a16:creationId xmlns:a16="http://schemas.microsoft.com/office/drawing/2014/main" id="{C708FF2A-87CC-CFF8-B0CC-E9FAF00C6C88}"/>
              </a:ext>
            </a:extLst>
          </p:cNvPr>
          <p:cNvPicPr>
            <a:picLocks noChangeAspect="1"/>
          </p:cNvPicPr>
          <p:nvPr/>
        </p:nvPicPr>
        <p:blipFill>
          <a:blip r:embed="rId6"/>
          <a:stretch>
            <a:fillRect/>
          </a:stretch>
        </p:blipFill>
        <p:spPr>
          <a:xfrm>
            <a:off x="1931684" y="153391"/>
            <a:ext cx="2244839" cy="90694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B44C-1F12-82FF-D3A5-6D22BFD601D5}"/>
              </a:ext>
            </a:extLst>
          </p:cNvPr>
          <p:cNvSpPr>
            <a:spLocks noGrp="1"/>
          </p:cNvSpPr>
          <p:nvPr>
            <p:ph type="title"/>
          </p:nvPr>
        </p:nvSpPr>
        <p:spPr>
          <a:xfrm>
            <a:off x="1631504" y="1022097"/>
            <a:ext cx="11328400" cy="649288"/>
          </a:xfrm>
        </p:spPr>
        <p:txBody>
          <a:bodyPr/>
          <a:lstStyle/>
          <a:p>
            <a:r>
              <a:rPr lang="en-US" dirty="0"/>
              <a:t>CAHPR resources</a:t>
            </a:r>
            <a:endParaRPr lang="en-GB" dirty="0"/>
          </a:p>
        </p:txBody>
      </p:sp>
      <p:sp>
        <p:nvSpPr>
          <p:cNvPr id="4" name="Slide Number Placeholder 3">
            <a:extLst>
              <a:ext uri="{FF2B5EF4-FFF2-40B4-BE49-F238E27FC236}">
                <a16:creationId xmlns:a16="http://schemas.microsoft.com/office/drawing/2014/main" id="{C31D03FE-5A56-0AC0-6FAB-6AE131E6E281}"/>
              </a:ext>
            </a:extLst>
          </p:cNvPr>
          <p:cNvSpPr>
            <a:spLocks noGrp="1"/>
          </p:cNvSpPr>
          <p:nvPr>
            <p:ph type="sldNum" sz="quarter" idx="12"/>
          </p:nvPr>
        </p:nvSpPr>
        <p:spPr/>
        <p:txBody>
          <a:bodyPr/>
          <a:lstStyle/>
          <a:p>
            <a:pPr>
              <a:defRPr/>
            </a:pPr>
            <a:fld id="{C4FD1F12-F88F-4DC1-A308-E0A0DAE91B15}" type="slidenum">
              <a:rPr lang="en-GB" altLang="en-US" smtClean="0"/>
              <a:pPr>
                <a:defRPr/>
              </a:pPr>
              <a:t>43</a:t>
            </a:fld>
            <a:endParaRPr lang="en-GB" altLang="en-US"/>
          </a:p>
        </p:txBody>
      </p:sp>
      <p:pic>
        <p:nvPicPr>
          <p:cNvPr id="6" name="Picture 5">
            <a:extLst>
              <a:ext uri="{FF2B5EF4-FFF2-40B4-BE49-F238E27FC236}">
                <a16:creationId xmlns:a16="http://schemas.microsoft.com/office/drawing/2014/main" id="{D6A3D7E1-572B-0F45-B8F1-E10069D0DAFD}"/>
              </a:ext>
            </a:extLst>
          </p:cNvPr>
          <p:cNvPicPr>
            <a:picLocks noChangeAspect="1"/>
          </p:cNvPicPr>
          <p:nvPr/>
        </p:nvPicPr>
        <p:blipFill>
          <a:blip r:embed="rId2"/>
          <a:stretch>
            <a:fillRect/>
          </a:stretch>
        </p:blipFill>
        <p:spPr>
          <a:xfrm>
            <a:off x="2279576" y="1716073"/>
            <a:ext cx="8599094" cy="4680520"/>
          </a:xfrm>
          <a:prstGeom prst="rect">
            <a:avLst/>
          </a:prstGeom>
        </p:spPr>
      </p:pic>
      <p:sp>
        <p:nvSpPr>
          <p:cNvPr id="8" name="TextBox 7">
            <a:extLst>
              <a:ext uri="{FF2B5EF4-FFF2-40B4-BE49-F238E27FC236}">
                <a16:creationId xmlns:a16="http://schemas.microsoft.com/office/drawing/2014/main" id="{FD7F5617-8AC0-2D9B-D6A7-D9ED85191E8A}"/>
              </a:ext>
            </a:extLst>
          </p:cNvPr>
          <p:cNvSpPr txBox="1"/>
          <p:nvPr/>
        </p:nvSpPr>
        <p:spPr>
          <a:xfrm>
            <a:off x="2639616" y="6396593"/>
            <a:ext cx="6148386" cy="369332"/>
          </a:xfrm>
          <a:prstGeom prst="rect">
            <a:avLst/>
          </a:prstGeom>
          <a:noFill/>
        </p:spPr>
        <p:txBody>
          <a:bodyPr wrap="square">
            <a:spAutoFit/>
          </a:bodyPr>
          <a:lstStyle/>
          <a:p>
            <a:r>
              <a:rPr lang="en-GB" i="1" dirty="0">
                <a:solidFill>
                  <a:srgbClr val="CC00CC"/>
                </a:solidFill>
              </a:rPr>
              <a:t>https://cahpr.csp.org.uk/content/cahpr-top-ten-tips</a:t>
            </a:r>
          </a:p>
        </p:txBody>
      </p:sp>
      <p:pic>
        <p:nvPicPr>
          <p:cNvPr id="9" name="Picture 2" descr="Review of CAHPR | Council for Allied Health Professions Research">
            <a:extLst>
              <a:ext uri="{FF2B5EF4-FFF2-40B4-BE49-F238E27FC236}">
                <a16:creationId xmlns:a16="http://schemas.microsoft.com/office/drawing/2014/main" id="{480E6693-73DC-E0BE-F7D7-F73F7F367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12139C8-F420-2D21-E643-336EE5F54A61}"/>
              </a:ext>
            </a:extLst>
          </p:cNvPr>
          <p:cNvPicPr>
            <a:picLocks noChangeAspect="1"/>
          </p:cNvPicPr>
          <p:nvPr/>
        </p:nvPicPr>
        <p:blipFill>
          <a:blip r:embed="rId4"/>
          <a:stretch>
            <a:fillRect/>
          </a:stretch>
        </p:blipFill>
        <p:spPr>
          <a:xfrm>
            <a:off x="7104112" y="125211"/>
            <a:ext cx="1392213" cy="1239857"/>
          </a:xfrm>
          <a:prstGeom prst="rect">
            <a:avLst/>
          </a:prstGeom>
        </p:spPr>
      </p:pic>
      <p:pic>
        <p:nvPicPr>
          <p:cNvPr id="7" name="Picture 6">
            <a:extLst>
              <a:ext uri="{FF2B5EF4-FFF2-40B4-BE49-F238E27FC236}">
                <a16:creationId xmlns:a16="http://schemas.microsoft.com/office/drawing/2014/main" id="{45315C2B-DED2-E3C8-C8B2-DDB39AFFF06B}"/>
              </a:ext>
            </a:extLst>
          </p:cNvPr>
          <p:cNvPicPr>
            <a:picLocks noChangeAspect="1"/>
          </p:cNvPicPr>
          <p:nvPr/>
        </p:nvPicPr>
        <p:blipFill>
          <a:blip r:embed="rId5"/>
          <a:stretch>
            <a:fillRect/>
          </a:stretch>
        </p:blipFill>
        <p:spPr>
          <a:xfrm>
            <a:off x="2075453" y="92813"/>
            <a:ext cx="2244839" cy="906940"/>
          </a:xfrm>
          <a:prstGeom prst="rect">
            <a:avLst/>
          </a:prstGeom>
        </p:spPr>
      </p:pic>
    </p:spTree>
    <p:extLst>
      <p:ext uri="{BB962C8B-B14F-4D97-AF65-F5344CB8AC3E}">
        <p14:creationId xmlns:p14="http://schemas.microsoft.com/office/powerpoint/2010/main" val="3775067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162" y="3348011"/>
            <a:ext cx="4298315" cy="552074"/>
          </a:xfrm>
          <a:prstGeom prst="rect">
            <a:avLst/>
          </a:prstGeom>
        </p:spPr>
        <p:txBody>
          <a:bodyPr vert="horz" wrap="square" lIns="0" tIns="13335" rIns="0" bIns="0" numCol="1" rtlCol="0" anchor="t" anchorCtr="0" compatLnSpc="1">
            <a:prstTxWarp prst="textNoShape">
              <a:avLst/>
            </a:prstTxWarp>
            <a:spAutoFit/>
          </a:bodyPr>
          <a:lstStyle/>
          <a:p>
            <a:pPr marL="12700">
              <a:spcBef>
                <a:spcPts val="105"/>
              </a:spcBef>
            </a:pPr>
            <a:r>
              <a:rPr dirty="0"/>
              <a:t>Local</a:t>
            </a:r>
            <a:r>
              <a:rPr spc="-55" dirty="0"/>
              <a:t> </a:t>
            </a:r>
            <a:r>
              <a:rPr spc="-10" dirty="0"/>
              <a:t>resources</a:t>
            </a:r>
          </a:p>
        </p:txBody>
      </p:sp>
      <p:sp>
        <p:nvSpPr>
          <p:cNvPr id="3" name="object 3"/>
          <p:cNvSpPr txBox="1"/>
          <p:nvPr/>
        </p:nvSpPr>
        <p:spPr>
          <a:xfrm>
            <a:off x="3431704" y="1779563"/>
            <a:ext cx="4540250" cy="391795"/>
          </a:xfrm>
          <a:prstGeom prst="rect">
            <a:avLst/>
          </a:prstGeom>
        </p:spPr>
        <p:txBody>
          <a:bodyPr vert="horz" wrap="square" lIns="0" tIns="12700" rIns="0" bIns="0" rtlCol="0">
            <a:spAutoFit/>
          </a:bodyPr>
          <a:lstStyle/>
          <a:p>
            <a:pPr marL="12700">
              <a:spcBef>
                <a:spcPts val="100"/>
              </a:spcBef>
            </a:pPr>
            <a:r>
              <a:rPr sz="2400" b="1" dirty="0">
                <a:solidFill>
                  <a:srgbClr val="001F5F"/>
                </a:solidFill>
                <a:latin typeface="Calibri"/>
                <a:cs typeface="Calibri"/>
              </a:rPr>
              <a:t>NIHR</a:t>
            </a:r>
            <a:r>
              <a:rPr sz="2400" b="1" spc="-45" dirty="0">
                <a:solidFill>
                  <a:srgbClr val="001F5F"/>
                </a:solidFill>
                <a:latin typeface="Calibri"/>
                <a:cs typeface="Calibri"/>
              </a:rPr>
              <a:t> </a:t>
            </a:r>
            <a:r>
              <a:rPr sz="2400" b="1" dirty="0">
                <a:solidFill>
                  <a:srgbClr val="001F5F"/>
                </a:solidFill>
                <a:latin typeface="Calibri"/>
                <a:cs typeface="Calibri"/>
              </a:rPr>
              <a:t>Research</a:t>
            </a:r>
            <a:r>
              <a:rPr sz="2400" b="1" spc="-45" dirty="0">
                <a:solidFill>
                  <a:srgbClr val="001F5F"/>
                </a:solidFill>
                <a:latin typeface="Calibri"/>
                <a:cs typeface="Calibri"/>
              </a:rPr>
              <a:t> </a:t>
            </a:r>
            <a:r>
              <a:rPr sz="2400" b="1" dirty="0">
                <a:solidFill>
                  <a:srgbClr val="001F5F"/>
                </a:solidFill>
                <a:latin typeface="Calibri"/>
                <a:cs typeface="Calibri"/>
              </a:rPr>
              <a:t>Design</a:t>
            </a:r>
            <a:r>
              <a:rPr sz="2400" b="1" spc="-35" dirty="0">
                <a:solidFill>
                  <a:srgbClr val="001F5F"/>
                </a:solidFill>
                <a:latin typeface="Calibri"/>
                <a:cs typeface="Calibri"/>
              </a:rPr>
              <a:t> </a:t>
            </a:r>
            <a:r>
              <a:rPr sz="2400" b="1" dirty="0">
                <a:solidFill>
                  <a:srgbClr val="001F5F"/>
                </a:solidFill>
                <a:latin typeface="Calibri"/>
                <a:cs typeface="Calibri"/>
              </a:rPr>
              <a:t>Service</a:t>
            </a:r>
            <a:r>
              <a:rPr sz="2400" b="1" spc="-50" dirty="0">
                <a:solidFill>
                  <a:srgbClr val="001F5F"/>
                </a:solidFill>
                <a:latin typeface="Calibri"/>
                <a:cs typeface="Calibri"/>
              </a:rPr>
              <a:t> </a:t>
            </a:r>
            <a:r>
              <a:rPr sz="2400" b="1" spc="-10" dirty="0">
                <a:solidFill>
                  <a:srgbClr val="001F5F"/>
                </a:solidFill>
                <a:latin typeface="Calibri"/>
                <a:cs typeface="Calibri"/>
              </a:rPr>
              <a:t>(RDS)</a:t>
            </a:r>
            <a:endParaRPr sz="2400" dirty="0">
              <a:latin typeface="Calibri"/>
              <a:cs typeface="Calibri"/>
            </a:endParaRPr>
          </a:p>
        </p:txBody>
      </p:sp>
      <p:pic>
        <p:nvPicPr>
          <p:cNvPr id="4" name="object 4"/>
          <p:cNvPicPr/>
          <p:nvPr/>
        </p:nvPicPr>
        <p:blipFill>
          <a:blip r:embed="rId2" cstate="print"/>
          <a:stretch>
            <a:fillRect/>
          </a:stretch>
        </p:blipFill>
        <p:spPr>
          <a:xfrm>
            <a:off x="3944755" y="2299657"/>
            <a:ext cx="3240360" cy="3955952"/>
          </a:xfrm>
          <a:prstGeom prst="rect">
            <a:avLst/>
          </a:prstGeom>
        </p:spPr>
      </p:pic>
      <p:sp>
        <p:nvSpPr>
          <p:cNvPr id="5" name="object 5"/>
          <p:cNvSpPr txBox="1"/>
          <p:nvPr/>
        </p:nvSpPr>
        <p:spPr>
          <a:xfrm>
            <a:off x="1847528" y="6237312"/>
            <a:ext cx="8261984" cy="330835"/>
          </a:xfrm>
          <a:prstGeom prst="rect">
            <a:avLst/>
          </a:prstGeom>
        </p:spPr>
        <p:txBody>
          <a:bodyPr vert="horz" wrap="square" lIns="0" tIns="12700" rIns="0" bIns="0" rtlCol="0">
            <a:spAutoFit/>
          </a:bodyPr>
          <a:lstStyle/>
          <a:p>
            <a:pPr marL="12700">
              <a:spcBef>
                <a:spcPts val="100"/>
              </a:spcBef>
            </a:pPr>
            <a:r>
              <a:rPr sz="2000" spc="-25" dirty="0">
                <a:solidFill>
                  <a:srgbClr val="001F5F"/>
                </a:solidFill>
                <a:latin typeface="Calibri"/>
                <a:cs typeface="Calibri"/>
                <a:hlinkClick r:id="rId3"/>
              </a:rPr>
              <a:t>http://www.nihr.ac.uk/about-</a:t>
            </a:r>
            <a:r>
              <a:rPr sz="2000" spc="-10" dirty="0">
                <a:solidFill>
                  <a:srgbClr val="001F5F"/>
                </a:solidFill>
                <a:latin typeface="Calibri"/>
                <a:cs typeface="Calibri"/>
                <a:hlinkClick r:id="rId3"/>
              </a:rPr>
              <a:t>us/how-</a:t>
            </a:r>
            <a:r>
              <a:rPr sz="2000" spc="-20" dirty="0">
                <a:solidFill>
                  <a:srgbClr val="001F5F"/>
                </a:solidFill>
                <a:latin typeface="Calibri"/>
                <a:cs typeface="Calibri"/>
                <a:hlinkClick r:id="rId3"/>
              </a:rPr>
              <a:t>we-</a:t>
            </a:r>
            <a:r>
              <a:rPr sz="2000" spc="-10" dirty="0">
                <a:solidFill>
                  <a:srgbClr val="001F5F"/>
                </a:solidFill>
                <a:latin typeface="Calibri"/>
                <a:cs typeface="Calibri"/>
                <a:hlinkClick r:id="rId3"/>
              </a:rPr>
              <a:t>are-managed/our-structure/research/</a:t>
            </a:r>
            <a:endParaRPr sz="2000" dirty="0">
              <a:latin typeface="Calibri"/>
              <a:cs typeface="Calibri"/>
            </a:endParaRPr>
          </a:p>
        </p:txBody>
      </p:sp>
      <p:pic>
        <p:nvPicPr>
          <p:cNvPr id="6" name="Picture 2" descr="Review of CAHPR | Council for Allied Health Professions Research">
            <a:extLst>
              <a:ext uri="{FF2B5EF4-FFF2-40B4-BE49-F238E27FC236}">
                <a16:creationId xmlns:a16="http://schemas.microsoft.com/office/drawing/2014/main" id="{EF151130-6F03-F3FA-C791-18D8FF590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E9FD35E-D3FC-CAD0-EC67-E5C4231857BC}"/>
              </a:ext>
            </a:extLst>
          </p:cNvPr>
          <p:cNvPicPr>
            <a:picLocks noChangeAspect="1"/>
          </p:cNvPicPr>
          <p:nvPr/>
        </p:nvPicPr>
        <p:blipFill>
          <a:blip r:embed="rId5"/>
          <a:stretch>
            <a:fillRect/>
          </a:stretch>
        </p:blipFill>
        <p:spPr>
          <a:xfrm>
            <a:off x="7151579" y="125089"/>
            <a:ext cx="1392213" cy="1239857"/>
          </a:xfrm>
          <a:prstGeom prst="rect">
            <a:avLst/>
          </a:prstGeom>
        </p:spPr>
      </p:pic>
      <p:pic>
        <p:nvPicPr>
          <p:cNvPr id="9" name="Picture 8">
            <a:extLst>
              <a:ext uri="{FF2B5EF4-FFF2-40B4-BE49-F238E27FC236}">
                <a16:creationId xmlns:a16="http://schemas.microsoft.com/office/drawing/2014/main" id="{B6227811-9C81-F242-8066-F4B515A028B3}"/>
              </a:ext>
            </a:extLst>
          </p:cNvPr>
          <p:cNvPicPr>
            <a:picLocks noChangeAspect="1"/>
          </p:cNvPicPr>
          <p:nvPr/>
        </p:nvPicPr>
        <p:blipFill>
          <a:blip r:embed="rId6"/>
          <a:stretch>
            <a:fillRect/>
          </a:stretch>
        </p:blipFill>
        <p:spPr>
          <a:xfrm>
            <a:off x="1931684" y="153391"/>
            <a:ext cx="2244839" cy="90694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BF44-B114-E9DA-7609-BD3D48ECD343}"/>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681C4890-1257-F258-0D35-D596960E848B}"/>
              </a:ext>
            </a:extLst>
          </p:cNvPr>
          <p:cNvPicPr>
            <a:picLocks noChangeAspect="1"/>
          </p:cNvPicPr>
          <p:nvPr/>
        </p:nvPicPr>
        <p:blipFill>
          <a:blip r:embed="rId2"/>
          <a:stretch>
            <a:fillRect/>
          </a:stretch>
        </p:blipFill>
        <p:spPr>
          <a:xfrm>
            <a:off x="22466" y="17416"/>
            <a:ext cx="12190413" cy="5491856"/>
          </a:xfrm>
          <a:prstGeom prst="rect">
            <a:avLst/>
          </a:prstGeom>
        </p:spPr>
      </p:pic>
      <p:sp>
        <p:nvSpPr>
          <p:cNvPr id="9" name="TextBox 8">
            <a:extLst>
              <a:ext uri="{FF2B5EF4-FFF2-40B4-BE49-F238E27FC236}">
                <a16:creationId xmlns:a16="http://schemas.microsoft.com/office/drawing/2014/main" id="{9AC5093E-1245-F5B2-C162-3C23D474809C}"/>
              </a:ext>
            </a:extLst>
          </p:cNvPr>
          <p:cNvSpPr txBox="1"/>
          <p:nvPr/>
        </p:nvSpPr>
        <p:spPr>
          <a:xfrm>
            <a:off x="2374030" y="5793149"/>
            <a:ext cx="7443940" cy="646331"/>
          </a:xfrm>
          <a:prstGeom prst="rect">
            <a:avLst/>
          </a:prstGeom>
          <a:noFill/>
        </p:spPr>
        <p:txBody>
          <a:bodyPr wrap="square">
            <a:spAutoFit/>
          </a:bodyPr>
          <a:lstStyle/>
          <a:p>
            <a:r>
              <a:rPr lang="en-GB" dirty="0">
                <a:solidFill>
                  <a:schemeClr val="accent1">
                    <a:lumMod val="75000"/>
                  </a:schemeClr>
                </a:solidFill>
              </a:rPr>
              <a:t>https://www.nihr.ac.uk/explore-nihr/support/research-support-service/</a:t>
            </a:r>
          </a:p>
        </p:txBody>
      </p:sp>
    </p:spTree>
    <p:extLst>
      <p:ext uri="{BB962C8B-B14F-4D97-AF65-F5344CB8AC3E}">
        <p14:creationId xmlns:p14="http://schemas.microsoft.com/office/powerpoint/2010/main" val="2461070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4ED9-8696-C118-4875-888A0E4DF35A}"/>
              </a:ext>
            </a:extLst>
          </p:cNvPr>
          <p:cNvSpPr>
            <a:spLocks noGrp="1"/>
          </p:cNvSpPr>
          <p:nvPr>
            <p:ph type="title"/>
          </p:nvPr>
        </p:nvSpPr>
        <p:spPr>
          <a:xfrm>
            <a:off x="1847528" y="1020879"/>
            <a:ext cx="11328400" cy="649288"/>
          </a:xfrm>
        </p:spPr>
        <p:txBody>
          <a:bodyPr/>
          <a:lstStyle/>
          <a:p>
            <a:r>
              <a:rPr lang="en-GB" dirty="0"/>
              <a:t>NIHR Research Support Service (RSS).</a:t>
            </a:r>
          </a:p>
        </p:txBody>
      </p:sp>
      <p:sp>
        <p:nvSpPr>
          <p:cNvPr id="3" name="Content Placeholder 2">
            <a:extLst>
              <a:ext uri="{FF2B5EF4-FFF2-40B4-BE49-F238E27FC236}">
                <a16:creationId xmlns:a16="http://schemas.microsoft.com/office/drawing/2014/main" id="{BA0BC2CB-F8C5-8DFF-2ACB-405DCC10A137}"/>
              </a:ext>
            </a:extLst>
          </p:cNvPr>
          <p:cNvSpPr>
            <a:spLocks noGrp="1"/>
          </p:cNvSpPr>
          <p:nvPr>
            <p:ph idx="1"/>
          </p:nvPr>
        </p:nvSpPr>
        <p:spPr/>
        <p:txBody>
          <a:bodyPr/>
          <a:lstStyle/>
          <a:p>
            <a:r>
              <a:rPr lang="en-US" dirty="0"/>
              <a:t>Provide free design and methodological support to health and social care researchers who are developing applications to NIHR and other national, peer-reviewed funding </a:t>
            </a:r>
            <a:r>
              <a:rPr lang="en-US" dirty="0" err="1"/>
              <a:t>programmes</a:t>
            </a:r>
            <a:endParaRPr lang="en-US" dirty="0"/>
          </a:p>
          <a:p>
            <a:r>
              <a:rPr lang="en-US" dirty="0"/>
              <a:t>Access to RDS you can:</a:t>
            </a:r>
          </a:p>
          <a:p>
            <a:pPr lvl="1"/>
            <a:r>
              <a:rPr lang="en-US" dirty="0"/>
              <a:t>Complete an online request form for individual advice or consultation </a:t>
            </a:r>
            <a:r>
              <a:rPr lang="en-US" dirty="0">
                <a:hlinkClick r:id="rId2"/>
              </a:rPr>
              <a:t>https://www.rds-sc.nihr.ac.uk/request-support/</a:t>
            </a:r>
            <a:r>
              <a:rPr lang="en-US" dirty="0"/>
              <a:t> </a:t>
            </a:r>
          </a:p>
          <a:p>
            <a:pPr lvl="1"/>
            <a:r>
              <a:rPr lang="en-US" dirty="0"/>
              <a:t>Visit during drop-in sessions to discuss emerging ideas for research</a:t>
            </a:r>
          </a:p>
          <a:p>
            <a:pPr lvl="1"/>
            <a:r>
              <a:rPr lang="en-GB" dirty="0"/>
              <a:t>Guidance and resources on the website </a:t>
            </a:r>
            <a:r>
              <a:rPr lang="en-GB" dirty="0">
                <a:hlinkClick r:id="rId3"/>
              </a:rPr>
              <a:t>https://nihr-rss-public-health-soton.org/</a:t>
            </a:r>
            <a:r>
              <a:rPr lang="en-GB" dirty="0"/>
              <a:t> </a:t>
            </a:r>
          </a:p>
          <a:p>
            <a:pPr lvl="1"/>
            <a:r>
              <a:rPr lang="en-GB" dirty="0">
                <a:hlinkClick r:id="rId4"/>
              </a:rPr>
              <a:t>Essential Guide to Grant Applications</a:t>
            </a:r>
            <a:endParaRPr lang="en-GB" dirty="0"/>
          </a:p>
        </p:txBody>
      </p:sp>
      <p:sp>
        <p:nvSpPr>
          <p:cNvPr id="4" name="Slide Number Placeholder 3">
            <a:extLst>
              <a:ext uri="{FF2B5EF4-FFF2-40B4-BE49-F238E27FC236}">
                <a16:creationId xmlns:a16="http://schemas.microsoft.com/office/drawing/2014/main" id="{DDD1EDFF-6F6D-E60A-D9B7-D9A38A618503}"/>
              </a:ext>
            </a:extLst>
          </p:cNvPr>
          <p:cNvSpPr>
            <a:spLocks noGrp="1"/>
          </p:cNvSpPr>
          <p:nvPr>
            <p:ph type="sldNum" sz="quarter" idx="12"/>
          </p:nvPr>
        </p:nvSpPr>
        <p:spPr/>
        <p:txBody>
          <a:bodyPr/>
          <a:lstStyle/>
          <a:p>
            <a:pPr>
              <a:defRPr/>
            </a:pPr>
            <a:fld id="{C4FD1F12-F88F-4DC1-A308-E0A0DAE91B15}" type="slidenum">
              <a:rPr lang="en-GB" altLang="en-US" smtClean="0"/>
              <a:pPr>
                <a:defRPr/>
              </a:pPr>
              <a:t>46</a:t>
            </a:fld>
            <a:endParaRPr lang="en-GB" altLang="en-US"/>
          </a:p>
        </p:txBody>
      </p:sp>
      <p:pic>
        <p:nvPicPr>
          <p:cNvPr id="5" name="Picture 2" descr="Review of CAHPR | Council for Allied Health Professions Research">
            <a:extLst>
              <a:ext uri="{FF2B5EF4-FFF2-40B4-BE49-F238E27FC236}">
                <a16:creationId xmlns:a16="http://schemas.microsoft.com/office/drawing/2014/main" id="{211EFDD8-95DC-B6D3-8863-E2074EE69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CD471EC-3C46-0D74-0A76-E782F62ABC73}"/>
              </a:ext>
            </a:extLst>
          </p:cNvPr>
          <p:cNvPicPr>
            <a:picLocks noChangeAspect="1"/>
          </p:cNvPicPr>
          <p:nvPr/>
        </p:nvPicPr>
        <p:blipFill>
          <a:blip r:embed="rId6"/>
          <a:srcRect t="30239" b="32672"/>
          <a:stretch/>
        </p:blipFill>
        <p:spPr>
          <a:xfrm>
            <a:off x="7320136" y="5745237"/>
            <a:ext cx="3796680" cy="792088"/>
          </a:xfrm>
          <a:prstGeom prst="rect">
            <a:avLst/>
          </a:prstGeom>
        </p:spPr>
      </p:pic>
      <p:pic>
        <p:nvPicPr>
          <p:cNvPr id="8" name="Picture 7">
            <a:extLst>
              <a:ext uri="{FF2B5EF4-FFF2-40B4-BE49-F238E27FC236}">
                <a16:creationId xmlns:a16="http://schemas.microsoft.com/office/drawing/2014/main" id="{701EA1A5-0FAD-2471-767D-1DA491BA039F}"/>
              </a:ext>
            </a:extLst>
          </p:cNvPr>
          <p:cNvPicPr>
            <a:picLocks noChangeAspect="1"/>
          </p:cNvPicPr>
          <p:nvPr/>
        </p:nvPicPr>
        <p:blipFill>
          <a:blip r:embed="rId7"/>
          <a:stretch>
            <a:fillRect/>
          </a:stretch>
        </p:blipFill>
        <p:spPr>
          <a:xfrm>
            <a:off x="7511728" y="204718"/>
            <a:ext cx="1016459" cy="905223"/>
          </a:xfrm>
          <a:prstGeom prst="rect">
            <a:avLst/>
          </a:prstGeom>
        </p:spPr>
      </p:pic>
      <p:pic>
        <p:nvPicPr>
          <p:cNvPr id="9" name="Picture 8">
            <a:extLst>
              <a:ext uri="{FF2B5EF4-FFF2-40B4-BE49-F238E27FC236}">
                <a16:creationId xmlns:a16="http://schemas.microsoft.com/office/drawing/2014/main" id="{C6050A26-396C-92A5-A006-D97E16CC9B22}"/>
              </a:ext>
            </a:extLst>
          </p:cNvPr>
          <p:cNvPicPr>
            <a:picLocks noChangeAspect="1"/>
          </p:cNvPicPr>
          <p:nvPr/>
        </p:nvPicPr>
        <p:blipFill>
          <a:blip r:embed="rId8"/>
          <a:stretch>
            <a:fillRect/>
          </a:stretch>
        </p:blipFill>
        <p:spPr>
          <a:xfrm>
            <a:off x="1991544" y="155554"/>
            <a:ext cx="2244839" cy="906940"/>
          </a:xfrm>
          <a:prstGeom prst="rect">
            <a:avLst/>
          </a:prstGeom>
        </p:spPr>
      </p:pic>
    </p:spTree>
    <p:extLst>
      <p:ext uri="{BB962C8B-B14F-4D97-AF65-F5344CB8AC3E}">
        <p14:creationId xmlns:p14="http://schemas.microsoft.com/office/powerpoint/2010/main" val="4095925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0A007AF-4888-4FBD-8F20-15DEDCE73DBE}"/>
              </a:ext>
            </a:extLst>
          </p:cNvPr>
          <p:cNvSpPr txBox="1"/>
          <p:nvPr/>
        </p:nvSpPr>
        <p:spPr>
          <a:xfrm>
            <a:off x="157162" y="468605"/>
            <a:ext cx="11877676" cy="523220"/>
          </a:xfrm>
          <a:prstGeom prst="rect">
            <a:avLst/>
          </a:prstGeom>
          <a:noFill/>
        </p:spPr>
        <p:txBody>
          <a:bodyPr wrap="square" lIns="91440" tIns="45720" rIns="91440" bIns="45720" anchor="t">
            <a:spAutoFit/>
          </a:bodyPr>
          <a:lstStyle/>
          <a:p>
            <a:pPr algn="l"/>
            <a:endParaRPr lang="en-GB" sz="1400">
              <a:solidFill>
                <a:srgbClr val="554E4C"/>
              </a:solidFill>
            </a:endParaRPr>
          </a:p>
          <a:p>
            <a:endParaRPr lang="en-GB" sz="1400">
              <a:solidFill>
                <a:srgbClr val="554E4C"/>
              </a:solidFill>
              <a:cs typeface="Calibri"/>
            </a:endParaRPr>
          </a:p>
        </p:txBody>
      </p:sp>
      <p:sp>
        <p:nvSpPr>
          <p:cNvPr id="3" name="TextBox 2">
            <a:extLst>
              <a:ext uri="{FF2B5EF4-FFF2-40B4-BE49-F238E27FC236}">
                <a16:creationId xmlns:a16="http://schemas.microsoft.com/office/drawing/2014/main" id="{B7679792-7A13-41FF-81F3-2F13001C1D0A}"/>
              </a:ext>
            </a:extLst>
          </p:cNvPr>
          <p:cNvSpPr txBox="1"/>
          <p:nvPr/>
        </p:nvSpPr>
        <p:spPr>
          <a:xfrm>
            <a:off x="1691981" y="1583299"/>
            <a:ext cx="2023875" cy="830997"/>
          </a:xfrm>
          <a:prstGeom prst="rect">
            <a:avLst/>
          </a:prstGeom>
          <a:noFill/>
        </p:spPr>
        <p:txBody>
          <a:bodyPr wrap="square" rtlCol="0">
            <a:spAutoFit/>
          </a:bodyPr>
          <a:lstStyle/>
          <a:p>
            <a:r>
              <a:rPr lang="en-GB" sz="1600" b="1"/>
              <a:t>Nutrition in Older People programme</a:t>
            </a:r>
          </a:p>
        </p:txBody>
      </p:sp>
      <p:sp>
        <p:nvSpPr>
          <p:cNvPr id="87" name="TextBox 86">
            <a:extLst>
              <a:ext uri="{FF2B5EF4-FFF2-40B4-BE49-F238E27FC236}">
                <a16:creationId xmlns:a16="http://schemas.microsoft.com/office/drawing/2014/main" id="{C75B170A-8AEE-442B-8B57-8E65C9BA92C1}"/>
              </a:ext>
            </a:extLst>
          </p:cNvPr>
          <p:cNvSpPr txBox="1"/>
          <p:nvPr/>
        </p:nvSpPr>
        <p:spPr>
          <a:xfrm>
            <a:off x="8439700" y="2110830"/>
            <a:ext cx="2580725" cy="1282531"/>
          </a:xfrm>
          <a:prstGeom prst="rect">
            <a:avLst/>
          </a:prstGeom>
          <a:noFill/>
        </p:spPr>
        <p:txBody>
          <a:bodyPr wrap="square" lIns="91440" tIns="45720" rIns="91440" bIns="45720" rtlCol="0" anchor="t">
            <a:spAutoFit/>
          </a:bodyPr>
          <a:lstStyle/>
          <a:p>
            <a:r>
              <a:rPr lang="en-GB" sz="1467" b="1"/>
              <a:t>Launch of Healthy Ageing Programme</a:t>
            </a:r>
            <a:r>
              <a:rPr lang="en-GB" sz="1467"/>
              <a:t>: </a:t>
            </a:r>
            <a:r>
              <a:rPr lang="en-GB" sz="1200"/>
              <a:t>Scoping, review of potential innovations and request to address more basic issues, first Wessex Acute Frailty Audit</a:t>
            </a:r>
            <a:endParaRPr lang="en-GB" sz="1200">
              <a:cs typeface="Calibri"/>
            </a:endParaRPr>
          </a:p>
        </p:txBody>
      </p:sp>
      <p:sp>
        <p:nvSpPr>
          <p:cNvPr id="88" name="TextBox 87">
            <a:extLst>
              <a:ext uri="{FF2B5EF4-FFF2-40B4-BE49-F238E27FC236}">
                <a16:creationId xmlns:a16="http://schemas.microsoft.com/office/drawing/2014/main" id="{676C8A82-2DAB-4BE9-88E6-3C03E8819861}"/>
              </a:ext>
            </a:extLst>
          </p:cNvPr>
          <p:cNvSpPr txBox="1"/>
          <p:nvPr/>
        </p:nvSpPr>
        <p:spPr>
          <a:xfrm>
            <a:off x="8382865" y="3965483"/>
            <a:ext cx="2713760" cy="830997"/>
          </a:xfrm>
          <a:prstGeom prst="rect">
            <a:avLst/>
          </a:prstGeom>
          <a:noFill/>
        </p:spPr>
        <p:txBody>
          <a:bodyPr wrap="square" lIns="91440" tIns="45720" rIns="91440" bIns="45720" rtlCol="0" anchor="t">
            <a:spAutoFit/>
          </a:bodyPr>
          <a:lstStyle/>
          <a:p>
            <a:r>
              <a:rPr lang="en-GB" sz="1200"/>
              <a:t>Supporting the Covid-19 response</a:t>
            </a:r>
            <a:endParaRPr lang="en-GB" sz="1200">
              <a:cs typeface="Calibri"/>
            </a:endParaRPr>
          </a:p>
          <a:p>
            <a:r>
              <a:rPr lang="en-GB" sz="1200"/>
              <a:t>Ongoing building of system relationships, and increased work with regional and national networks</a:t>
            </a:r>
          </a:p>
        </p:txBody>
      </p:sp>
      <p:sp>
        <p:nvSpPr>
          <p:cNvPr id="89" name="TextBox 88">
            <a:extLst>
              <a:ext uri="{FF2B5EF4-FFF2-40B4-BE49-F238E27FC236}">
                <a16:creationId xmlns:a16="http://schemas.microsoft.com/office/drawing/2014/main" id="{BECA954F-2F94-4819-B50F-3284EA7F8D18}"/>
              </a:ext>
            </a:extLst>
          </p:cNvPr>
          <p:cNvSpPr txBox="1"/>
          <p:nvPr/>
        </p:nvSpPr>
        <p:spPr>
          <a:xfrm>
            <a:off x="1519203" y="4721126"/>
            <a:ext cx="2369432" cy="830997"/>
          </a:xfrm>
          <a:prstGeom prst="rect">
            <a:avLst/>
          </a:prstGeom>
          <a:noFill/>
        </p:spPr>
        <p:txBody>
          <a:bodyPr wrap="square" lIns="91440" tIns="45720" rIns="91440" bIns="45720" rtlCol="0" anchor="t">
            <a:spAutoFit/>
          </a:bodyPr>
          <a:lstStyle/>
          <a:p>
            <a:r>
              <a:rPr lang="en-GB" sz="1200"/>
              <a:t>Build national, regional NHS and care recognition. National launch of frailty e-learning. Growth across voluntary sector</a:t>
            </a:r>
            <a:endParaRPr lang="en-GB" sz="1200">
              <a:cs typeface="Calibri"/>
            </a:endParaRPr>
          </a:p>
        </p:txBody>
      </p:sp>
      <p:sp>
        <p:nvSpPr>
          <p:cNvPr id="92" name="TextBox 91">
            <a:extLst>
              <a:ext uri="{FF2B5EF4-FFF2-40B4-BE49-F238E27FC236}">
                <a16:creationId xmlns:a16="http://schemas.microsoft.com/office/drawing/2014/main" id="{CB2A822E-4798-4BB0-8917-3EFBE999AE8E}"/>
              </a:ext>
            </a:extLst>
          </p:cNvPr>
          <p:cNvSpPr txBox="1"/>
          <p:nvPr/>
        </p:nvSpPr>
        <p:spPr>
          <a:xfrm>
            <a:off x="1494992" y="3015017"/>
            <a:ext cx="2765561" cy="1200329"/>
          </a:xfrm>
          <a:prstGeom prst="rect">
            <a:avLst/>
          </a:prstGeom>
          <a:noFill/>
        </p:spPr>
        <p:txBody>
          <a:bodyPr wrap="square" lIns="91440" tIns="45720" rIns="91440" bIns="45720" rtlCol="0" anchor="t">
            <a:spAutoFit/>
          </a:bodyPr>
          <a:lstStyle/>
          <a:p>
            <a:r>
              <a:rPr lang="en-GB" sz="1200"/>
              <a:t>Build local networks and pan-Wessex projects to address local need.  Launch hydration e-learning nationally and Nutrition Wheel. Co-leading National AHSN Healthy Ageing Network meeting</a:t>
            </a:r>
            <a:endParaRPr lang="en-GB" sz="1200">
              <a:cs typeface="Calibri"/>
            </a:endParaRPr>
          </a:p>
        </p:txBody>
      </p:sp>
      <p:sp>
        <p:nvSpPr>
          <p:cNvPr id="93" name="TextBox 92">
            <a:extLst>
              <a:ext uri="{FF2B5EF4-FFF2-40B4-BE49-F238E27FC236}">
                <a16:creationId xmlns:a16="http://schemas.microsoft.com/office/drawing/2014/main" id="{65253970-FC19-4A24-BDD7-ED1F437E7729}"/>
              </a:ext>
            </a:extLst>
          </p:cNvPr>
          <p:cNvSpPr txBox="1"/>
          <p:nvPr/>
        </p:nvSpPr>
        <p:spPr>
          <a:xfrm>
            <a:off x="8460094" y="5539970"/>
            <a:ext cx="2464412" cy="830997"/>
          </a:xfrm>
          <a:prstGeom prst="rect">
            <a:avLst/>
          </a:prstGeom>
          <a:noFill/>
        </p:spPr>
        <p:txBody>
          <a:bodyPr wrap="square" lIns="91440" tIns="45720" rIns="91440" bIns="45720" rtlCol="0" anchor="t">
            <a:spAutoFit/>
          </a:bodyPr>
          <a:lstStyle/>
          <a:p>
            <a:r>
              <a:rPr lang="en-GB" sz="1200"/>
              <a:t>Further growth of networks and national alignment. Foundation work now leading to embedding digital innovation approaches </a:t>
            </a:r>
            <a:endParaRPr lang="en-GB" sz="1200">
              <a:cs typeface="Calibri"/>
            </a:endParaRPr>
          </a:p>
        </p:txBody>
      </p:sp>
      <p:sp>
        <p:nvSpPr>
          <p:cNvPr id="2" name="Title 1">
            <a:extLst>
              <a:ext uri="{FF2B5EF4-FFF2-40B4-BE49-F238E27FC236}">
                <a16:creationId xmlns:a16="http://schemas.microsoft.com/office/drawing/2014/main" id="{953ED4E4-39D4-6C91-8316-60D4C6C05F00}"/>
              </a:ext>
            </a:extLst>
          </p:cNvPr>
          <p:cNvSpPr txBox="1">
            <a:spLocks/>
          </p:cNvSpPr>
          <p:nvPr/>
        </p:nvSpPr>
        <p:spPr>
          <a:xfrm>
            <a:off x="157162" y="1455668"/>
            <a:ext cx="8873811" cy="645113"/>
          </a:xfrm>
          <a:prstGeom prst="rect">
            <a:avLst/>
          </a:prstGeom>
        </p:spPr>
        <p:txBody>
          <a:bodyPr/>
          <a:lstStyle>
            <a:lvl1pPr algn="l" defTabSz="457200" rtl="0" eaLnBrk="1" latinLnBrk="0" hangingPunct="1">
              <a:spcBef>
                <a:spcPct val="0"/>
              </a:spcBef>
              <a:buNone/>
              <a:defRPr sz="2000" b="1" i="0" kern="1200">
                <a:solidFill>
                  <a:schemeClr val="tx1"/>
                </a:solidFill>
                <a:latin typeface="Century Gothic"/>
                <a:ea typeface="+mj-ea"/>
                <a:cs typeface="Century Gothic"/>
              </a:defRPr>
            </a:lvl1pPr>
          </a:lstStyle>
          <a:p>
            <a:r>
              <a:rPr lang="en-US" sz="2667" dirty="0"/>
              <a:t>What is the AHSN Network?</a:t>
            </a:r>
          </a:p>
        </p:txBody>
      </p:sp>
      <p:sp>
        <p:nvSpPr>
          <p:cNvPr id="4" name="TextBox 3">
            <a:extLst>
              <a:ext uri="{FF2B5EF4-FFF2-40B4-BE49-F238E27FC236}">
                <a16:creationId xmlns:a16="http://schemas.microsoft.com/office/drawing/2014/main" id="{F1D166FE-DE0A-696F-8052-0BD28320C92F}"/>
              </a:ext>
            </a:extLst>
          </p:cNvPr>
          <p:cNvSpPr txBox="1"/>
          <p:nvPr/>
        </p:nvSpPr>
        <p:spPr>
          <a:xfrm>
            <a:off x="335360" y="2172101"/>
            <a:ext cx="5616400" cy="4498271"/>
          </a:xfrm>
          <a:prstGeom prst="rect">
            <a:avLst/>
          </a:prstGeom>
        </p:spPr>
        <p:txBody>
          <a:bodyPr vert="horz" wrap="square" lIns="121920" tIns="60960" rIns="121920" bIns="60960" rtlCol="0" anchor="t" anchorCtr="0">
            <a:normAutofit fontScale="92500" lnSpcReduction="10000"/>
          </a:bodyPr>
          <a:lstStyle/>
          <a:p>
            <a:r>
              <a:rPr lang="en-GB" sz="2000" dirty="0">
                <a:solidFill>
                  <a:schemeClr val="tx1"/>
                </a:solidFill>
                <a:latin typeface="Century Gothic"/>
                <a:cs typeface="Century Gothic"/>
              </a:rPr>
              <a:t>Funded by NHS England and the Office for Life Sciences, AHSNs bring together the NHS, industry, academic, third sector and local organisations. Our collaboration ensures innovations, improvements and best practice benefit more patients faster.</a:t>
            </a:r>
          </a:p>
          <a:p>
            <a:endParaRPr lang="en-GB" sz="2000" dirty="0">
              <a:solidFill>
                <a:schemeClr val="tx1"/>
              </a:solidFill>
              <a:latin typeface="Century Gothic"/>
              <a:cs typeface="Century Gothic"/>
            </a:endParaRPr>
          </a:p>
          <a:p>
            <a:r>
              <a:rPr lang="en-GB" sz="2000" dirty="0">
                <a:solidFill>
                  <a:schemeClr val="tx1"/>
                </a:solidFill>
                <a:latin typeface="Century Gothic"/>
                <a:cs typeface="Century Gothic"/>
              </a:rPr>
              <a:t>There are 15 AHSNs across the county, improving health and generating economic growth. Each AHSN is agile and responsive, whilst staying highly connected to spread innovation at pace and scale. For further information on Wessex AHSN please visit: </a:t>
            </a:r>
            <a:r>
              <a:rPr lang="en-GB" sz="2000" dirty="0">
                <a:solidFill>
                  <a:schemeClr val="tx1"/>
                </a:solidFill>
                <a:latin typeface="Century Gothic"/>
                <a:cs typeface="Century Gothic"/>
                <a:hlinkClick r:id="rId3">
                  <a:extLst>
                    <a:ext uri="{A12FA001-AC4F-418D-AE19-62706E023703}">
                      <ahyp:hlinkClr xmlns:ahyp="http://schemas.microsoft.com/office/drawing/2018/hyperlinkcolor" val="tx"/>
                    </a:ext>
                  </a:extLst>
                </a:hlinkClick>
              </a:rPr>
              <a:t>https://wessexahsn.org.uk/about-us</a:t>
            </a:r>
            <a:r>
              <a:rPr lang="en-GB" sz="2000" dirty="0">
                <a:solidFill>
                  <a:schemeClr val="tx1"/>
                </a:solidFill>
                <a:latin typeface="Century Gothic"/>
                <a:cs typeface="Century Gothic"/>
              </a:rPr>
              <a:t> or email </a:t>
            </a:r>
            <a:r>
              <a:rPr lang="en-GB" sz="2000" dirty="0">
                <a:solidFill>
                  <a:schemeClr val="tx1"/>
                </a:solidFill>
                <a:latin typeface="Century Gothic"/>
                <a:cs typeface="Century Gothic"/>
                <a:hlinkClick r:id="rId4">
                  <a:extLst>
                    <a:ext uri="{A12FA001-AC4F-418D-AE19-62706E023703}">
                      <ahyp:hlinkClr xmlns:ahyp="http://schemas.microsoft.com/office/drawing/2018/hyperlinkcolor" val="tx"/>
                    </a:ext>
                  </a:extLst>
                </a:hlinkClick>
              </a:rPr>
              <a:t>enquiriesahsn@wessexahsn.net</a:t>
            </a:r>
            <a:r>
              <a:rPr lang="en-GB" sz="2000" dirty="0">
                <a:solidFill>
                  <a:schemeClr val="tx1"/>
                </a:solidFill>
                <a:latin typeface="Century Gothic"/>
                <a:cs typeface="Century Gothic"/>
              </a:rPr>
              <a:t> to connect with the team.</a:t>
            </a:r>
          </a:p>
          <a:p>
            <a:endParaRPr lang="en-GB" dirty="0">
              <a:solidFill>
                <a:schemeClr val="tx1"/>
              </a:solidFill>
              <a:latin typeface="Century Gothic"/>
              <a:cs typeface="Century Gothic"/>
            </a:endParaRPr>
          </a:p>
          <a:p>
            <a:endParaRPr lang="en-GB" dirty="0">
              <a:solidFill>
                <a:schemeClr val="tx1"/>
              </a:solidFill>
              <a:latin typeface="Century Gothic"/>
              <a:cs typeface="Century Gothic"/>
            </a:endParaRPr>
          </a:p>
        </p:txBody>
      </p:sp>
      <p:pic>
        <p:nvPicPr>
          <p:cNvPr id="1026" name="Picture 2" descr="Wessex AHSN Publications, Reports, Newsletters, Annual Reports">
            <a:extLst>
              <a:ext uri="{FF2B5EF4-FFF2-40B4-BE49-F238E27FC236}">
                <a16:creationId xmlns:a16="http://schemas.microsoft.com/office/drawing/2014/main" id="{C6ED8C61-339F-0F1C-F65A-D86335867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476" y="1491897"/>
            <a:ext cx="4735947" cy="51208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CBA187-580B-D71A-BBA8-E7E56511D966}"/>
              </a:ext>
            </a:extLst>
          </p:cNvPr>
          <p:cNvSpPr txBox="1"/>
          <p:nvPr/>
        </p:nvSpPr>
        <p:spPr>
          <a:xfrm>
            <a:off x="1542316" y="5521433"/>
            <a:ext cx="6096000" cy="369332"/>
          </a:xfrm>
          <a:prstGeom prst="rect">
            <a:avLst/>
          </a:prstGeom>
          <a:noFill/>
        </p:spPr>
        <p:txBody>
          <a:bodyPr wrap="square">
            <a:spAutoFit/>
          </a:bodyPr>
          <a:lstStyle/>
          <a:p>
            <a:endParaRPr lang="en-GB" dirty="0">
              <a:solidFill>
                <a:srgbClr val="FF0000"/>
              </a:solidFill>
            </a:endParaRPr>
          </a:p>
        </p:txBody>
      </p:sp>
      <p:pic>
        <p:nvPicPr>
          <p:cNvPr id="5" name="Picture 2" descr="Review of CAHPR | Council for Allied Health Professions Research">
            <a:extLst>
              <a:ext uri="{FF2B5EF4-FFF2-40B4-BE49-F238E27FC236}">
                <a16:creationId xmlns:a16="http://schemas.microsoft.com/office/drawing/2014/main" id="{7ADED151-6198-244A-BCEA-46B009022F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648BDC9-650D-B960-3ADF-B1156719C7DB}"/>
              </a:ext>
            </a:extLst>
          </p:cNvPr>
          <p:cNvPicPr>
            <a:picLocks noChangeAspect="1"/>
          </p:cNvPicPr>
          <p:nvPr/>
        </p:nvPicPr>
        <p:blipFill>
          <a:blip r:embed="rId7"/>
          <a:stretch>
            <a:fillRect/>
          </a:stretch>
        </p:blipFill>
        <p:spPr>
          <a:xfrm>
            <a:off x="7101895" y="112423"/>
            <a:ext cx="1392213" cy="1239857"/>
          </a:xfrm>
          <a:prstGeom prst="rect">
            <a:avLst/>
          </a:prstGeom>
        </p:spPr>
      </p:pic>
      <p:pic>
        <p:nvPicPr>
          <p:cNvPr id="9" name="Picture 8">
            <a:extLst>
              <a:ext uri="{FF2B5EF4-FFF2-40B4-BE49-F238E27FC236}">
                <a16:creationId xmlns:a16="http://schemas.microsoft.com/office/drawing/2014/main" id="{6A6DE44E-646E-2C4E-CFC5-51A211C3B135}"/>
              </a:ext>
            </a:extLst>
          </p:cNvPr>
          <p:cNvPicPr>
            <a:picLocks noChangeAspect="1"/>
          </p:cNvPicPr>
          <p:nvPr/>
        </p:nvPicPr>
        <p:blipFill>
          <a:blip r:embed="rId8"/>
          <a:stretch>
            <a:fillRect/>
          </a:stretch>
        </p:blipFill>
        <p:spPr>
          <a:xfrm>
            <a:off x="1931684" y="153391"/>
            <a:ext cx="2244839" cy="906940"/>
          </a:xfrm>
          <a:prstGeom prst="rect">
            <a:avLst/>
          </a:prstGeom>
        </p:spPr>
      </p:pic>
    </p:spTree>
    <p:extLst>
      <p:ext uri="{BB962C8B-B14F-4D97-AF65-F5344CB8AC3E}">
        <p14:creationId xmlns:p14="http://schemas.microsoft.com/office/powerpoint/2010/main" val="3333386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1C23C6-C3B3-35AC-DC59-70AE595EA386}"/>
              </a:ext>
            </a:extLst>
          </p:cNvPr>
          <p:cNvSpPr>
            <a:spLocks noGrp="1"/>
          </p:cNvSpPr>
          <p:nvPr>
            <p:ph type="sldNum" sz="quarter" idx="12"/>
          </p:nvPr>
        </p:nvSpPr>
        <p:spPr/>
        <p:txBody>
          <a:bodyPr/>
          <a:lstStyle/>
          <a:p>
            <a:pPr>
              <a:defRPr/>
            </a:pPr>
            <a:fld id="{6AF9E0A4-6B4D-4FA5-BA3B-9831B13AEFCE}" type="slidenum">
              <a:rPr lang="en-GB" altLang="en-US" smtClean="0"/>
              <a:pPr>
                <a:defRPr/>
              </a:pPr>
              <a:t>48</a:t>
            </a:fld>
            <a:endParaRPr lang="en-GB" altLang="en-US"/>
          </a:p>
        </p:txBody>
      </p:sp>
      <p:sp>
        <p:nvSpPr>
          <p:cNvPr id="3" name="object 2">
            <a:extLst>
              <a:ext uri="{FF2B5EF4-FFF2-40B4-BE49-F238E27FC236}">
                <a16:creationId xmlns:a16="http://schemas.microsoft.com/office/drawing/2014/main" id="{186FF682-CF44-A78D-946B-07F406A95BA8}"/>
              </a:ext>
            </a:extLst>
          </p:cNvPr>
          <p:cNvSpPr/>
          <p:nvPr/>
        </p:nvSpPr>
        <p:spPr>
          <a:xfrm>
            <a:off x="0" y="2015779"/>
            <a:ext cx="5161915" cy="5092065"/>
          </a:xfrm>
          <a:custGeom>
            <a:avLst/>
            <a:gdLst/>
            <a:ahLst/>
            <a:cxnLst/>
            <a:rect l="l" t="t" r="r" b="b"/>
            <a:pathLst>
              <a:path w="5161915" h="5092065">
                <a:moveTo>
                  <a:pt x="2074011" y="0"/>
                </a:moveTo>
                <a:lnTo>
                  <a:pt x="2025840" y="368"/>
                </a:lnTo>
                <a:lnTo>
                  <a:pt x="1977847" y="1469"/>
                </a:lnTo>
                <a:lnTo>
                  <a:pt x="1930036" y="3297"/>
                </a:lnTo>
                <a:lnTo>
                  <a:pt x="1882415" y="5848"/>
                </a:lnTo>
                <a:lnTo>
                  <a:pt x="1834986" y="9115"/>
                </a:lnTo>
                <a:lnTo>
                  <a:pt x="1787758" y="13094"/>
                </a:lnTo>
                <a:lnTo>
                  <a:pt x="1740733" y="17779"/>
                </a:lnTo>
                <a:lnTo>
                  <a:pt x="1693918" y="23164"/>
                </a:lnTo>
                <a:lnTo>
                  <a:pt x="1647318" y="29245"/>
                </a:lnTo>
                <a:lnTo>
                  <a:pt x="1600939" y="36016"/>
                </a:lnTo>
                <a:lnTo>
                  <a:pt x="1554786" y="43472"/>
                </a:lnTo>
                <a:lnTo>
                  <a:pt x="1508863" y="51608"/>
                </a:lnTo>
                <a:lnTo>
                  <a:pt x="1463177" y="60417"/>
                </a:lnTo>
                <a:lnTo>
                  <a:pt x="1417733" y="69895"/>
                </a:lnTo>
                <a:lnTo>
                  <a:pt x="1372536" y="80037"/>
                </a:lnTo>
                <a:lnTo>
                  <a:pt x="1327591" y="90836"/>
                </a:lnTo>
                <a:lnTo>
                  <a:pt x="1282905" y="102289"/>
                </a:lnTo>
                <a:lnTo>
                  <a:pt x="1238481" y="114388"/>
                </a:lnTo>
                <a:lnTo>
                  <a:pt x="1194326" y="127130"/>
                </a:lnTo>
                <a:lnTo>
                  <a:pt x="1150444" y="140509"/>
                </a:lnTo>
                <a:lnTo>
                  <a:pt x="1106842" y="154519"/>
                </a:lnTo>
                <a:lnTo>
                  <a:pt x="1063524" y="169155"/>
                </a:lnTo>
                <a:lnTo>
                  <a:pt x="1020496" y="184412"/>
                </a:lnTo>
                <a:lnTo>
                  <a:pt x="977763" y="200284"/>
                </a:lnTo>
                <a:lnTo>
                  <a:pt x="935331" y="216766"/>
                </a:lnTo>
                <a:lnTo>
                  <a:pt x="893205" y="233853"/>
                </a:lnTo>
                <a:lnTo>
                  <a:pt x="851389" y="251539"/>
                </a:lnTo>
                <a:lnTo>
                  <a:pt x="809890" y="269819"/>
                </a:lnTo>
                <a:lnTo>
                  <a:pt x="768713" y="288688"/>
                </a:lnTo>
                <a:lnTo>
                  <a:pt x="727863" y="308140"/>
                </a:lnTo>
                <a:lnTo>
                  <a:pt x="687346" y="328170"/>
                </a:lnTo>
                <a:lnTo>
                  <a:pt x="647167" y="348773"/>
                </a:lnTo>
                <a:lnTo>
                  <a:pt x="607330" y="369944"/>
                </a:lnTo>
                <a:lnTo>
                  <a:pt x="567843" y="391676"/>
                </a:lnTo>
                <a:lnTo>
                  <a:pt x="528709" y="413965"/>
                </a:lnTo>
                <a:lnTo>
                  <a:pt x="489934" y="436805"/>
                </a:lnTo>
                <a:lnTo>
                  <a:pt x="451524" y="460191"/>
                </a:lnTo>
                <a:lnTo>
                  <a:pt x="413483" y="484118"/>
                </a:lnTo>
                <a:lnTo>
                  <a:pt x="375818" y="508581"/>
                </a:lnTo>
                <a:lnTo>
                  <a:pt x="338534" y="533573"/>
                </a:lnTo>
                <a:lnTo>
                  <a:pt x="301635" y="559090"/>
                </a:lnTo>
                <a:lnTo>
                  <a:pt x="265127" y="585126"/>
                </a:lnTo>
                <a:lnTo>
                  <a:pt x="229017" y="611676"/>
                </a:lnTo>
                <a:lnTo>
                  <a:pt x="193308" y="638735"/>
                </a:lnTo>
                <a:lnTo>
                  <a:pt x="158006" y="666297"/>
                </a:lnTo>
                <a:lnTo>
                  <a:pt x="123117" y="694357"/>
                </a:lnTo>
                <a:lnTo>
                  <a:pt x="88645" y="722910"/>
                </a:lnTo>
                <a:lnTo>
                  <a:pt x="54597" y="751950"/>
                </a:lnTo>
                <a:lnTo>
                  <a:pt x="20978" y="781472"/>
                </a:lnTo>
                <a:lnTo>
                  <a:pt x="0" y="800435"/>
                </a:lnTo>
                <a:lnTo>
                  <a:pt x="0" y="5091733"/>
                </a:lnTo>
                <a:lnTo>
                  <a:pt x="4422302" y="5091733"/>
                </a:lnTo>
                <a:lnTo>
                  <a:pt x="4438493" y="5072751"/>
                </a:lnTo>
                <a:lnTo>
                  <a:pt x="4467046" y="5038279"/>
                </a:lnTo>
                <a:lnTo>
                  <a:pt x="4495106" y="5003390"/>
                </a:lnTo>
                <a:lnTo>
                  <a:pt x="4522668" y="4968088"/>
                </a:lnTo>
                <a:lnTo>
                  <a:pt x="4549727" y="4932379"/>
                </a:lnTo>
                <a:lnTo>
                  <a:pt x="4576278" y="4896268"/>
                </a:lnTo>
                <a:lnTo>
                  <a:pt x="4602314" y="4859761"/>
                </a:lnTo>
                <a:lnTo>
                  <a:pt x="4627831" y="4822862"/>
                </a:lnTo>
                <a:lnTo>
                  <a:pt x="4652823" y="4785578"/>
                </a:lnTo>
                <a:lnTo>
                  <a:pt x="4677286" y="4747913"/>
                </a:lnTo>
                <a:lnTo>
                  <a:pt x="4701213" y="4709872"/>
                </a:lnTo>
                <a:lnTo>
                  <a:pt x="4724599" y="4671462"/>
                </a:lnTo>
                <a:lnTo>
                  <a:pt x="4747440" y="4632687"/>
                </a:lnTo>
                <a:lnTo>
                  <a:pt x="4769729" y="4593553"/>
                </a:lnTo>
                <a:lnTo>
                  <a:pt x="4791461" y="4554066"/>
                </a:lnTo>
                <a:lnTo>
                  <a:pt x="4812632" y="4514229"/>
                </a:lnTo>
                <a:lnTo>
                  <a:pt x="4833235" y="4474050"/>
                </a:lnTo>
                <a:lnTo>
                  <a:pt x="4853265" y="4433532"/>
                </a:lnTo>
                <a:lnTo>
                  <a:pt x="4872718" y="4392683"/>
                </a:lnTo>
                <a:lnTo>
                  <a:pt x="4891587" y="4351506"/>
                </a:lnTo>
                <a:lnTo>
                  <a:pt x="4909867" y="4310007"/>
                </a:lnTo>
                <a:lnTo>
                  <a:pt x="4927554" y="4268191"/>
                </a:lnTo>
                <a:lnTo>
                  <a:pt x="4944640" y="4226065"/>
                </a:lnTo>
                <a:lnTo>
                  <a:pt x="4961123" y="4183632"/>
                </a:lnTo>
                <a:lnTo>
                  <a:pt x="4976995" y="4140900"/>
                </a:lnTo>
                <a:lnTo>
                  <a:pt x="4992252" y="4097872"/>
                </a:lnTo>
                <a:lnTo>
                  <a:pt x="5006888" y="4054554"/>
                </a:lnTo>
                <a:lnTo>
                  <a:pt x="5020898" y="4010952"/>
                </a:lnTo>
                <a:lnTo>
                  <a:pt x="5034276" y="3967070"/>
                </a:lnTo>
                <a:lnTo>
                  <a:pt x="5047018" y="3922915"/>
                </a:lnTo>
                <a:lnTo>
                  <a:pt x="5059118" y="3878491"/>
                </a:lnTo>
                <a:lnTo>
                  <a:pt x="5070571" y="3833804"/>
                </a:lnTo>
                <a:lnTo>
                  <a:pt x="5081370" y="3788860"/>
                </a:lnTo>
                <a:lnTo>
                  <a:pt x="5091512" y="3743663"/>
                </a:lnTo>
                <a:lnTo>
                  <a:pt x="5100990" y="3698219"/>
                </a:lnTo>
                <a:lnTo>
                  <a:pt x="5109800" y="3652533"/>
                </a:lnTo>
                <a:lnTo>
                  <a:pt x="5117935" y="3606610"/>
                </a:lnTo>
                <a:lnTo>
                  <a:pt x="5125391" y="3560457"/>
                </a:lnTo>
                <a:lnTo>
                  <a:pt x="5132162" y="3514077"/>
                </a:lnTo>
                <a:lnTo>
                  <a:pt x="5138244" y="3467478"/>
                </a:lnTo>
                <a:lnTo>
                  <a:pt x="5143629" y="3420663"/>
                </a:lnTo>
                <a:lnTo>
                  <a:pt x="5148314" y="3373638"/>
                </a:lnTo>
                <a:lnTo>
                  <a:pt x="5152293" y="3326409"/>
                </a:lnTo>
                <a:lnTo>
                  <a:pt x="5155560" y="3278981"/>
                </a:lnTo>
                <a:lnTo>
                  <a:pt x="5158111" y="3231360"/>
                </a:lnTo>
                <a:lnTo>
                  <a:pt x="5159939" y="3183549"/>
                </a:lnTo>
                <a:lnTo>
                  <a:pt x="5161040" y="3135556"/>
                </a:lnTo>
                <a:lnTo>
                  <a:pt x="5161408" y="3087385"/>
                </a:lnTo>
                <a:lnTo>
                  <a:pt x="5161040" y="3039214"/>
                </a:lnTo>
                <a:lnTo>
                  <a:pt x="5159939" y="2991221"/>
                </a:lnTo>
                <a:lnTo>
                  <a:pt x="5158111" y="2943411"/>
                </a:lnTo>
                <a:lnTo>
                  <a:pt x="5155560" y="2895789"/>
                </a:lnTo>
                <a:lnTo>
                  <a:pt x="5152293" y="2848361"/>
                </a:lnTo>
                <a:lnTo>
                  <a:pt x="5148314" y="2801132"/>
                </a:lnTo>
                <a:lnTo>
                  <a:pt x="5143629" y="2754107"/>
                </a:lnTo>
                <a:lnTo>
                  <a:pt x="5138244" y="2707293"/>
                </a:lnTo>
                <a:lnTo>
                  <a:pt x="5132162" y="2660693"/>
                </a:lnTo>
                <a:lnTo>
                  <a:pt x="5125391" y="2614314"/>
                </a:lnTo>
                <a:lnTo>
                  <a:pt x="5117935" y="2568160"/>
                </a:lnTo>
                <a:lnTo>
                  <a:pt x="5109800" y="2522238"/>
                </a:lnTo>
                <a:lnTo>
                  <a:pt x="5100990" y="2476552"/>
                </a:lnTo>
                <a:lnTo>
                  <a:pt x="5091512" y="2431108"/>
                </a:lnTo>
                <a:lnTo>
                  <a:pt x="5081370" y="2385911"/>
                </a:lnTo>
                <a:lnTo>
                  <a:pt x="5070571" y="2340966"/>
                </a:lnTo>
                <a:lnTo>
                  <a:pt x="5059118" y="2296280"/>
                </a:lnTo>
                <a:lnTo>
                  <a:pt x="5047018" y="2251856"/>
                </a:lnTo>
                <a:lnTo>
                  <a:pt x="5034276" y="2207701"/>
                </a:lnTo>
                <a:lnTo>
                  <a:pt x="5020898" y="2163820"/>
                </a:lnTo>
                <a:lnTo>
                  <a:pt x="5006888" y="2120217"/>
                </a:lnTo>
                <a:lnTo>
                  <a:pt x="4992252" y="2076900"/>
                </a:lnTo>
                <a:lnTo>
                  <a:pt x="4976995" y="2033872"/>
                </a:lnTo>
                <a:lnTo>
                  <a:pt x="4961123" y="1991139"/>
                </a:lnTo>
                <a:lnTo>
                  <a:pt x="4944640" y="1948707"/>
                </a:lnTo>
                <a:lnTo>
                  <a:pt x="4927554" y="1906581"/>
                </a:lnTo>
                <a:lnTo>
                  <a:pt x="4909867" y="1864765"/>
                </a:lnTo>
                <a:lnTo>
                  <a:pt x="4891587" y="1823267"/>
                </a:lnTo>
                <a:lnTo>
                  <a:pt x="4872718" y="1782090"/>
                </a:lnTo>
                <a:lnTo>
                  <a:pt x="4853265" y="1741240"/>
                </a:lnTo>
                <a:lnTo>
                  <a:pt x="4833235" y="1700723"/>
                </a:lnTo>
                <a:lnTo>
                  <a:pt x="4812632" y="1660543"/>
                </a:lnTo>
                <a:lnTo>
                  <a:pt x="4791461" y="1620707"/>
                </a:lnTo>
                <a:lnTo>
                  <a:pt x="4769729" y="1581220"/>
                </a:lnTo>
                <a:lnTo>
                  <a:pt x="4747440" y="1542086"/>
                </a:lnTo>
                <a:lnTo>
                  <a:pt x="4724599" y="1503311"/>
                </a:lnTo>
                <a:lnTo>
                  <a:pt x="4701213" y="1464901"/>
                </a:lnTo>
                <a:lnTo>
                  <a:pt x="4677286" y="1426861"/>
                </a:lnTo>
                <a:lnTo>
                  <a:pt x="4652823" y="1389196"/>
                </a:lnTo>
                <a:lnTo>
                  <a:pt x="4627831" y="1351912"/>
                </a:lnTo>
                <a:lnTo>
                  <a:pt x="4602314" y="1315013"/>
                </a:lnTo>
                <a:lnTo>
                  <a:pt x="4576278" y="1278506"/>
                </a:lnTo>
                <a:lnTo>
                  <a:pt x="4549727" y="1242395"/>
                </a:lnTo>
                <a:lnTo>
                  <a:pt x="4522668" y="1206686"/>
                </a:lnTo>
                <a:lnTo>
                  <a:pt x="4495106" y="1171385"/>
                </a:lnTo>
                <a:lnTo>
                  <a:pt x="4467046" y="1136496"/>
                </a:lnTo>
                <a:lnTo>
                  <a:pt x="4438493" y="1102024"/>
                </a:lnTo>
                <a:lnTo>
                  <a:pt x="4409453" y="1067976"/>
                </a:lnTo>
                <a:lnTo>
                  <a:pt x="4379931" y="1034357"/>
                </a:lnTo>
                <a:lnTo>
                  <a:pt x="4349932" y="1001172"/>
                </a:lnTo>
                <a:lnTo>
                  <a:pt x="4319462" y="968426"/>
                </a:lnTo>
                <a:lnTo>
                  <a:pt x="4288526" y="936124"/>
                </a:lnTo>
                <a:lnTo>
                  <a:pt x="4257129" y="904272"/>
                </a:lnTo>
                <a:lnTo>
                  <a:pt x="4225278" y="872876"/>
                </a:lnTo>
                <a:lnTo>
                  <a:pt x="4192976" y="841940"/>
                </a:lnTo>
                <a:lnTo>
                  <a:pt x="4160230" y="811470"/>
                </a:lnTo>
                <a:lnTo>
                  <a:pt x="4127044" y="781472"/>
                </a:lnTo>
                <a:lnTo>
                  <a:pt x="4093425" y="751950"/>
                </a:lnTo>
                <a:lnTo>
                  <a:pt x="4059376" y="722910"/>
                </a:lnTo>
                <a:lnTo>
                  <a:pt x="4024905" y="694357"/>
                </a:lnTo>
                <a:lnTo>
                  <a:pt x="3990016" y="666297"/>
                </a:lnTo>
                <a:lnTo>
                  <a:pt x="3954714" y="638735"/>
                </a:lnTo>
                <a:lnTo>
                  <a:pt x="3919005" y="611676"/>
                </a:lnTo>
                <a:lnTo>
                  <a:pt x="3882894" y="585126"/>
                </a:lnTo>
                <a:lnTo>
                  <a:pt x="3846387" y="559090"/>
                </a:lnTo>
                <a:lnTo>
                  <a:pt x="3809488" y="533573"/>
                </a:lnTo>
                <a:lnTo>
                  <a:pt x="3772203" y="508581"/>
                </a:lnTo>
                <a:lnTo>
                  <a:pt x="3734538" y="484118"/>
                </a:lnTo>
                <a:lnTo>
                  <a:pt x="3696498" y="460191"/>
                </a:lnTo>
                <a:lnTo>
                  <a:pt x="3658088" y="436805"/>
                </a:lnTo>
                <a:lnTo>
                  <a:pt x="3619313" y="413965"/>
                </a:lnTo>
                <a:lnTo>
                  <a:pt x="3580179" y="391676"/>
                </a:lnTo>
                <a:lnTo>
                  <a:pt x="3540691" y="369944"/>
                </a:lnTo>
                <a:lnTo>
                  <a:pt x="3500855" y="348773"/>
                </a:lnTo>
                <a:lnTo>
                  <a:pt x="3460676" y="328170"/>
                </a:lnTo>
                <a:lnTo>
                  <a:pt x="3420158" y="308140"/>
                </a:lnTo>
                <a:lnTo>
                  <a:pt x="3379308" y="288688"/>
                </a:lnTo>
                <a:lnTo>
                  <a:pt x="3338131" y="269819"/>
                </a:lnTo>
                <a:lnTo>
                  <a:pt x="3296633" y="251539"/>
                </a:lnTo>
                <a:lnTo>
                  <a:pt x="3254817" y="233853"/>
                </a:lnTo>
                <a:lnTo>
                  <a:pt x="3212691" y="216766"/>
                </a:lnTo>
                <a:lnTo>
                  <a:pt x="3170258" y="200284"/>
                </a:lnTo>
                <a:lnTo>
                  <a:pt x="3127525" y="184412"/>
                </a:lnTo>
                <a:lnTo>
                  <a:pt x="3084497" y="169155"/>
                </a:lnTo>
                <a:lnTo>
                  <a:pt x="3041180" y="154519"/>
                </a:lnTo>
                <a:lnTo>
                  <a:pt x="2997577" y="140509"/>
                </a:lnTo>
                <a:lnTo>
                  <a:pt x="2953696" y="127130"/>
                </a:lnTo>
                <a:lnTo>
                  <a:pt x="2909541" y="114388"/>
                </a:lnTo>
                <a:lnTo>
                  <a:pt x="2865117" y="102289"/>
                </a:lnTo>
                <a:lnTo>
                  <a:pt x="2820430" y="90836"/>
                </a:lnTo>
                <a:lnTo>
                  <a:pt x="2775486" y="80037"/>
                </a:lnTo>
                <a:lnTo>
                  <a:pt x="2730289" y="69895"/>
                </a:lnTo>
                <a:lnTo>
                  <a:pt x="2684844" y="60417"/>
                </a:lnTo>
                <a:lnTo>
                  <a:pt x="2639158" y="51608"/>
                </a:lnTo>
                <a:lnTo>
                  <a:pt x="2593236" y="43472"/>
                </a:lnTo>
                <a:lnTo>
                  <a:pt x="2547083" y="36016"/>
                </a:lnTo>
                <a:lnTo>
                  <a:pt x="2500703" y="29245"/>
                </a:lnTo>
                <a:lnTo>
                  <a:pt x="2454104" y="23164"/>
                </a:lnTo>
                <a:lnTo>
                  <a:pt x="2407289" y="17779"/>
                </a:lnTo>
                <a:lnTo>
                  <a:pt x="2360264" y="13094"/>
                </a:lnTo>
                <a:lnTo>
                  <a:pt x="2313035" y="9115"/>
                </a:lnTo>
                <a:lnTo>
                  <a:pt x="2265607" y="5848"/>
                </a:lnTo>
                <a:lnTo>
                  <a:pt x="2217985" y="3297"/>
                </a:lnTo>
                <a:lnTo>
                  <a:pt x="2170175" y="1469"/>
                </a:lnTo>
                <a:lnTo>
                  <a:pt x="2122182" y="368"/>
                </a:lnTo>
                <a:lnTo>
                  <a:pt x="2074011" y="0"/>
                </a:lnTo>
                <a:close/>
              </a:path>
            </a:pathLst>
          </a:custGeom>
          <a:solidFill>
            <a:srgbClr val="FDF8EB"/>
          </a:solidFill>
        </p:spPr>
        <p:txBody>
          <a:bodyPr wrap="square" lIns="0" tIns="0" rIns="0" bIns="0" rtlCol="0"/>
          <a:lstStyle/>
          <a:p>
            <a:endParaRPr/>
          </a:p>
        </p:txBody>
      </p:sp>
      <p:sp>
        <p:nvSpPr>
          <p:cNvPr id="4" name="object 6">
            <a:extLst>
              <a:ext uri="{FF2B5EF4-FFF2-40B4-BE49-F238E27FC236}">
                <a16:creationId xmlns:a16="http://schemas.microsoft.com/office/drawing/2014/main" id="{FE272147-53B4-DCD4-1A5B-1D6D050E5CF8}"/>
              </a:ext>
            </a:extLst>
          </p:cNvPr>
          <p:cNvSpPr txBox="1"/>
          <p:nvPr/>
        </p:nvSpPr>
        <p:spPr>
          <a:xfrm>
            <a:off x="5636274" y="3505236"/>
            <a:ext cx="936625" cy="539115"/>
          </a:xfrm>
          <a:prstGeom prst="rect">
            <a:avLst/>
          </a:prstGeom>
        </p:spPr>
        <p:txBody>
          <a:bodyPr vert="horz" wrap="square" lIns="0" tIns="13970" rIns="0" bIns="0" rtlCol="0">
            <a:spAutoFit/>
          </a:bodyPr>
          <a:lstStyle/>
          <a:p>
            <a:pPr algn="ctr">
              <a:lnSpc>
                <a:spcPts val="1675"/>
              </a:lnSpc>
              <a:spcBef>
                <a:spcPts val="110"/>
              </a:spcBef>
            </a:pPr>
            <a:r>
              <a:rPr sz="1400" b="1" spc="-10" dirty="0">
                <a:solidFill>
                  <a:srgbClr val="E44920"/>
                </a:solidFill>
                <a:latin typeface="Tahoma"/>
                <a:cs typeface="Tahoma"/>
              </a:rPr>
              <a:t>4,159</a:t>
            </a:r>
            <a:endParaRPr sz="1400">
              <a:latin typeface="Tahoma"/>
              <a:cs typeface="Tahoma"/>
            </a:endParaRPr>
          </a:p>
          <a:p>
            <a:pPr algn="ctr">
              <a:lnSpc>
                <a:spcPts val="1135"/>
              </a:lnSpc>
            </a:pPr>
            <a:r>
              <a:rPr sz="950" b="1" spc="-10" dirty="0">
                <a:solidFill>
                  <a:srgbClr val="274C6E"/>
                </a:solidFill>
                <a:latin typeface="Tahoma"/>
                <a:cs typeface="Tahoma"/>
              </a:rPr>
              <a:t>interactions</a:t>
            </a:r>
            <a:endParaRPr sz="950">
              <a:latin typeface="Tahoma"/>
              <a:cs typeface="Tahoma"/>
            </a:endParaRPr>
          </a:p>
          <a:p>
            <a:pPr algn="ctr">
              <a:lnSpc>
                <a:spcPct val="100000"/>
              </a:lnSpc>
              <a:spcBef>
                <a:spcPts val="80"/>
              </a:spcBef>
            </a:pPr>
            <a:r>
              <a:rPr sz="950" b="1" spc="-55" dirty="0">
                <a:solidFill>
                  <a:srgbClr val="274C6E"/>
                </a:solidFill>
                <a:latin typeface="Tahoma"/>
                <a:cs typeface="Tahoma"/>
              </a:rPr>
              <a:t>with</a:t>
            </a:r>
            <a:r>
              <a:rPr sz="950" b="1" dirty="0">
                <a:solidFill>
                  <a:srgbClr val="274C6E"/>
                </a:solidFill>
                <a:latin typeface="Tahoma"/>
                <a:cs typeface="Tahoma"/>
              </a:rPr>
              <a:t> </a:t>
            </a:r>
            <a:r>
              <a:rPr sz="950" b="1" spc="-10" dirty="0">
                <a:solidFill>
                  <a:srgbClr val="274C6E"/>
                </a:solidFill>
                <a:latin typeface="Tahoma"/>
                <a:cs typeface="Tahoma"/>
              </a:rPr>
              <a:t>companies</a:t>
            </a:r>
            <a:endParaRPr sz="950">
              <a:latin typeface="Tahoma"/>
              <a:cs typeface="Tahoma"/>
            </a:endParaRPr>
          </a:p>
        </p:txBody>
      </p:sp>
      <p:sp>
        <p:nvSpPr>
          <p:cNvPr id="5" name="object 7">
            <a:extLst>
              <a:ext uri="{FF2B5EF4-FFF2-40B4-BE49-F238E27FC236}">
                <a16:creationId xmlns:a16="http://schemas.microsoft.com/office/drawing/2014/main" id="{674236E5-1EE9-ECC0-6C31-445743EC3EE2}"/>
              </a:ext>
            </a:extLst>
          </p:cNvPr>
          <p:cNvSpPr txBox="1"/>
          <p:nvPr/>
        </p:nvSpPr>
        <p:spPr>
          <a:xfrm>
            <a:off x="8102727" y="3505236"/>
            <a:ext cx="656590" cy="539115"/>
          </a:xfrm>
          <a:prstGeom prst="rect">
            <a:avLst/>
          </a:prstGeom>
        </p:spPr>
        <p:txBody>
          <a:bodyPr vert="horz" wrap="square" lIns="0" tIns="13970" rIns="0" bIns="0" rtlCol="0">
            <a:spAutoFit/>
          </a:bodyPr>
          <a:lstStyle/>
          <a:p>
            <a:pPr algn="ctr">
              <a:lnSpc>
                <a:spcPts val="1675"/>
              </a:lnSpc>
              <a:spcBef>
                <a:spcPts val="110"/>
              </a:spcBef>
            </a:pPr>
            <a:r>
              <a:rPr sz="1400" b="1" spc="-10" dirty="0">
                <a:solidFill>
                  <a:srgbClr val="E44920"/>
                </a:solidFill>
                <a:latin typeface="Tahoma"/>
                <a:cs typeface="Tahoma"/>
              </a:rPr>
              <a:t>2,438</a:t>
            </a:r>
            <a:endParaRPr sz="1400">
              <a:latin typeface="Tahoma"/>
              <a:cs typeface="Tahoma"/>
            </a:endParaRPr>
          </a:p>
          <a:p>
            <a:pPr algn="ctr">
              <a:lnSpc>
                <a:spcPts val="1135"/>
              </a:lnSpc>
            </a:pPr>
            <a:r>
              <a:rPr sz="950" b="1" spc="-10" dirty="0">
                <a:solidFill>
                  <a:srgbClr val="274C6E"/>
                </a:solidFill>
                <a:latin typeface="Tahoma"/>
                <a:cs typeface="Tahoma"/>
              </a:rPr>
              <a:t>companies</a:t>
            </a:r>
            <a:endParaRPr sz="950">
              <a:latin typeface="Tahoma"/>
              <a:cs typeface="Tahoma"/>
            </a:endParaRPr>
          </a:p>
          <a:p>
            <a:pPr algn="ctr">
              <a:lnSpc>
                <a:spcPct val="100000"/>
              </a:lnSpc>
              <a:spcBef>
                <a:spcPts val="80"/>
              </a:spcBef>
            </a:pPr>
            <a:r>
              <a:rPr sz="950" b="1" spc="-10" dirty="0">
                <a:solidFill>
                  <a:srgbClr val="274C6E"/>
                </a:solidFill>
                <a:latin typeface="Tahoma"/>
                <a:cs typeface="Tahoma"/>
              </a:rPr>
              <a:t>supported</a:t>
            </a:r>
            <a:endParaRPr sz="950">
              <a:latin typeface="Tahoma"/>
              <a:cs typeface="Tahoma"/>
            </a:endParaRPr>
          </a:p>
        </p:txBody>
      </p:sp>
      <p:sp>
        <p:nvSpPr>
          <p:cNvPr id="6" name="object 8">
            <a:extLst>
              <a:ext uri="{FF2B5EF4-FFF2-40B4-BE49-F238E27FC236}">
                <a16:creationId xmlns:a16="http://schemas.microsoft.com/office/drawing/2014/main" id="{C404CFD3-426E-E3AF-4601-E7E403F28519}"/>
              </a:ext>
            </a:extLst>
          </p:cNvPr>
          <p:cNvSpPr txBox="1"/>
          <p:nvPr/>
        </p:nvSpPr>
        <p:spPr>
          <a:xfrm>
            <a:off x="703659" y="3505236"/>
            <a:ext cx="1495425" cy="694055"/>
          </a:xfrm>
          <a:prstGeom prst="rect">
            <a:avLst/>
          </a:prstGeom>
        </p:spPr>
        <p:txBody>
          <a:bodyPr vert="horz" wrap="square" lIns="0" tIns="3810" rIns="0" bIns="0" rtlCol="0">
            <a:spAutoFit/>
          </a:bodyPr>
          <a:lstStyle/>
          <a:p>
            <a:pPr marL="12700" marR="5080" indent="-3810" algn="ctr">
              <a:lnSpc>
                <a:spcPct val="104700"/>
              </a:lnSpc>
              <a:spcBef>
                <a:spcPts val="30"/>
              </a:spcBef>
            </a:pPr>
            <a:r>
              <a:rPr sz="950" b="1" spc="-20" dirty="0">
                <a:solidFill>
                  <a:srgbClr val="274C6E"/>
                </a:solidFill>
                <a:latin typeface="Tahoma"/>
                <a:cs typeface="Tahoma"/>
              </a:rPr>
              <a:t>More</a:t>
            </a:r>
            <a:r>
              <a:rPr sz="950" b="1" spc="-50" dirty="0">
                <a:solidFill>
                  <a:srgbClr val="274C6E"/>
                </a:solidFill>
                <a:latin typeface="Tahoma"/>
                <a:cs typeface="Tahoma"/>
              </a:rPr>
              <a:t> </a:t>
            </a:r>
            <a:r>
              <a:rPr sz="950" b="1" spc="-10" dirty="0">
                <a:solidFill>
                  <a:srgbClr val="274C6E"/>
                </a:solidFill>
                <a:latin typeface="Tahoma"/>
                <a:cs typeface="Tahoma"/>
              </a:rPr>
              <a:t>than </a:t>
            </a:r>
            <a:r>
              <a:rPr sz="1400" b="1" spc="-10" dirty="0">
                <a:solidFill>
                  <a:srgbClr val="E44920"/>
                </a:solidFill>
                <a:latin typeface="Tahoma"/>
                <a:cs typeface="Tahoma"/>
              </a:rPr>
              <a:t>480,000 </a:t>
            </a:r>
            <a:r>
              <a:rPr sz="950" b="1" spc="-20" dirty="0">
                <a:solidFill>
                  <a:srgbClr val="274C6E"/>
                </a:solidFill>
                <a:latin typeface="Tahoma"/>
                <a:cs typeface="Tahoma"/>
              </a:rPr>
              <a:t>patients</a:t>
            </a:r>
            <a:r>
              <a:rPr sz="950" b="1" spc="-5" dirty="0">
                <a:solidFill>
                  <a:srgbClr val="274C6E"/>
                </a:solidFill>
                <a:latin typeface="Tahoma"/>
                <a:cs typeface="Tahoma"/>
              </a:rPr>
              <a:t> </a:t>
            </a:r>
            <a:r>
              <a:rPr sz="950" b="1" spc="-20" dirty="0">
                <a:solidFill>
                  <a:srgbClr val="274C6E"/>
                </a:solidFill>
                <a:latin typeface="Tahoma"/>
                <a:cs typeface="Tahoma"/>
              </a:rPr>
              <a:t>benefited</a:t>
            </a:r>
            <a:r>
              <a:rPr sz="950" b="1" dirty="0">
                <a:solidFill>
                  <a:srgbClr val="274C6E"/>
                </a:solidFill>
                <a:latin typeface="Tahoma"/>
                <a:cs typeface="Tahoma"/>
              </a:rPr>
              <a:t> </a:t>
            </a:r>
            <a:r>
              <a:rPr sz="950" b="1" spc="-20" dirty="0">
                <a:solidFill>
                  <a:srgbClr val="274C6E"/>
                </a:solidFill>
                <a:latin typeface="Tahoma"/>
                <a:cs typeface="Tahoma"/>
              </a:rPr>
              <a:t>from </a:t>
            </a:r>
            <a:r>
              <a:rPr sz="950" b="1" spc="-35" dirty="0">
                <a:solidFill>
                  <a:srgbClr val="274C6E"/>
                </a:solidFill>
                <a:latin typeface="Tahoma"/>
                <a:cs typeface="Tahoma"/>
              </a:rPr>
              <a:t>our</a:t>
            </a:r>
            <a:r>
              <a:rPr sz="950" b="1" spc="-20" dirty="0">
                <a:solidFill>
                  <a:srgbClr val="274C6E"/>
                </a:solidFill>
                <a:latin typeface="Tahoma"/>
                <a:cs typeface="Tahoma"/>
              </a:rPr>
              <a:t> </a:t>
            </a:r>
            <a:r>
              <a:rPr sz="950" b="1" spc="-35" dirty="0">
                <a:solidFill>
                  <a:srgbClr val="274C6E"/>
                </a:solidFill>
                <a:latin typeface="Tahoma"/>
                <a:cs typeface="Tahoma"/>
              </a:rPr>
              <a:t>national</a:t>
            </a:r>
            <a:r>
              <a:rPr sz="950" b="1" spc="-15" dirty="0">
                <a:solidFill>
                  <a:srgbClr val="274C6E"/>
                </a:solidFill>
                <a:latin typeface="Tahoma"/>
                <a:cs typeface="Tahoma"/>
              </a:rPr>
              <a:t> </a:t>
            </a:r>
            <a:r>
              <a:rPr sz="950" b="1" spc="-25" dirty="0">
                <a:solidFill>
                  <a:srgbClr val="274C6E"/>
                </a:solidFill>
                <a:latin typeface="Tahoma"/>
                <a:cs typeface="Tahoma"/>
              </a:rPr>
              <a:t>programmes </a:t>
            </a:r>
            <a:r>
              <a:rPr sz="950" b="1" spc="-20" dirty="0">
                <a:solidFill>
                  <a:srgbClr val="274C6E"/>
                </a:solidFill>
                <a:latin typeface="Tahoma"/>
                <a:cs typeface="Tahoma"/>
              </a:rPr>
              <a:t>and</a:t>
            </a:r>
            <a:r>
              <a:rPr sz="950" b="1" spc="-40" dirty="0">
                <a:solidFill>
                  <a:srgbClr val="274C6E"/>
                </a:solidFill>
                <a:latin typeface="Tahoma"/>
                <a:cs typeface="Tahoma"/>
              </a:rPr>
              <a:t> </a:t>
            </a:r>
            <a:r>
              <a:rPr sz="950" b="1" spc="-10" dirty="0">
                <a:solidFill>
                  <a:srgbClr val="274C6E"/>
                </a:solidFill>
                <a:latin typeface="Tahoma"/>
                <a:cs typeface="Tahoma"/>
              </a:rPr>
              <a:t>initiatives</a:t>
            </a:r>
            <a:endParaRPr sz="950">
              <a:latin typeface="Tahoma"/>
              <a:cs typeface="Tahoma"/>
            </a:endParaRPr>
          </a:p>
        </p:txBody>
      </p:sp>
      <p:sp>
        <p:nvSpPr>
          <p:cNvPr id="7" name="object 9">
            <a:extLst>
              <a:ext uri="{FF2B5EF4-FFF2-40B4-BE49-F238E27FC236}">
                <a16:creationId xmlns:a16="http://schemas.microsoft.com/office/drawing/2014/main" id="{EB31C276-C784-0299-5801-2C991C8EBC76}"/>
              </a:ext>
            </a:extLst>
          </p:cNvPr>
          <p:cNvSpPr txBox="1"/>
          <p:nvPr/>
        </p:nvSpPr>
        <p:spPr>
          <a:xfrm>
            <a:off x="2833013" y="3505236"/>
            <a:ext cx="1890395" cy="694055"/>
          </a:xfrm>
          <a:prstGeom prst="rect">
            <a:avLst/>
          </a:prstGeom>
        </p:spPr>
        <p:txBody>
          <a:bodyPr vert="horz" wrap="square" lIns="0" tIns="13970" rIns="0" bIns="0" rtlCol="0">
            <a:spAutoFit/>
          </a:bodyPr>
          <a:lstStyle/>
          <a:p>
            <a:pPr algn="ctr">
              <a:lnSpc>
                <a:spcPts val="1675"/>
              </a:lnSpc>
              <a:spcBef>
                <a:spcPts val="110"/>
              </a:spcBef>
            </a:pPr>
            <a:r>
              <a:rPr sz="950" b="1" spc="-20" dirty="0">
                <a:solidFill>
                  <a:srgbClr val="274C6E"/>
                </a:solidFill>
                <a:latin typeface="Tahoma"/>
                <a:cs typeface="Tahoma"/>
              </a:rPr>
              <a:t>Almost</a:t>
            </a:r>
            <a:r>
              <a:rPr sz="950" b="1" spc="-15" dirty="0">
                <a:solidFill>
                  <a:srgbClr val="274C6E"/>
                </a:solidFill>
                <a:latin typeface="Tahoma"/>
                <a:cs typeface="Tahoma"/>
              </a:rPr>
              <a:t> </a:t>
            </a:r>
            <a:r>
              <a:rPr sz="1400" b="1" spc="-80" dirty="0">
                <a:solidFill>
                  <a:srgbClr val="E44920"/>
                </a:solidFill>
                <a:latin typeface="Tahoma"/>
                <a:cs typeface="Tahoma"/>
              </a:rPr>
              <a:t>40,000</a:t>
            </a:r>
            <a:r>
              <a:rPr sz="1400" b="1" spc="-175" dirty="0">
                <a:solidFill>
                  <a:srgbClr val="E44920"/>
                </a:solidFill>
                <a:latin typeface="Tahoma"/>
                <a:cs typeface="Tahoma"/>
              </a:rPr>
              <a:t> </a:t>
            </a:r>
            <a:r>
              <a:rPr sz="950" b="1" spc="-10" dirty="0">
                <a:solidFill>
                  <a:srgbClr val="274C6E"/>
                </a:solidFill>
                <a:latin typeface="Tahoma"/>
                <a:cs typeface="Tahoma"/>
              </a:rPr>
              <a:t>hours</a:t>
            </a:r>
            <a:endParaRPr sz="950">
              <a:latin typeface="Tahoma"/>
              <a:cs typeface="Tahoma"/>
            </a:endParaRPr>
          </a:p>
          <a:p>
            <a:pPr algn="ctr">
              <a:lnSpc>
                <a:spcPts val="1135"/>
              </a:lnSpc>
            </a:pPr>
            <a:r>
              <a:rPr sz="950" b="1" dirty="0">
                <a:solidFill>
                  <a:srgbClr val="274C6E"/>
                </a:solidFill>
                <a:latin typeface="Tahoma"/>
                <a:cs typeface="Tahoma"/>
              </a:rPr>
              <a:t>of</a:t>
            </a:r>
            <a:r>
              <a:rPr sz="950" b="1" spc="-40" dirty="0">
                <a:solidFill>
                  <a:srgbClr val="274C6E"/>
                </a:solidFill>
                <a:latin typeface="Tahoma"/>
                <a:cs typeface="Tahoma"/>
              </a:rPr>
              <a:t> </a:t>
            </a:r>
            <a:r>
              <a:rPr sz="950" b="1" spc="-30" dirty="0">
                <a:solidFill>
                  <a:srgbClr val="274C6E"/>
                </a:solidFill>
                <a:latin typeface="Tahoma"/>
                <a:cs typeface="Tahoma"/>
              </a:rPr>
              <a:t>health</a:t>
            </a:r>
            <a:r>
              <a:rPr sz="950" b="1" spc="-35" dirty="0">
                <a:solidFill>
                  <a:srgbClr val="274C6E"/>
                </a:solidFill>
                <a:latin typeface="Tahoma"/>
                <a:cs typeface="Tahoma"/>
              </a:rPr>
              <a:t> </a:t>
            </a:r>
            <a:r>
              <a:rPr sz="950" b="1" spc="-20" dirty="0">
                <a:solidFill>
                  <a:srgbClr val="274C6E"/>
                </a:solidFill>
                <a:latin typeface="Tahoma"/>
                <a:cs typeface="Tahoma"/>
              </a:rPr>
              <a:t>and</a:t>
            </a:r>
            <a:r>
              <a:rPr sz="950" b="1" spc="-35" dirty="0">
                <a:solidFill>
                  <a:srgbClr val="274C6E"/>
                </a:solidFill>
                <a:latin typeface="Tahoma"/>
                <a:cs typeface="Tahoma"/>
              </a:rPr>
              <a:t> </a:t>
            </a:r>
            <a:r>
              <a:rPr sz="950" b="1" spc="-20" dirty="0">
                <a:solidFill>
                  <a:srgbClr val="274C6E"/>
                </a:solidFill>
                <a:latin typeface="Tahoma"/>
                <a:cs typeface="Tahoma"/>
              </a:rPr>
              <a:t>care</a:t>
            </a:r>
            <a:r>
              <a:rPr sz="950" b="1" spc="-35" dirty="0">
                <a:solidFill>
                  <a:srgbClr val="274C6E"/>
                </a:solidFill>
                <a:latin typeface="Tahoma"/>
                <a:cs typeface="Tahoma"/>
              </a:rPr>
              <a:t> </a:t>
            </a:r>
            <a:r>
              <a:rPr sz="950" b="1" spc="-20" dirty="0">
                <a:solidFill>
                  <a:srgbClr val="274C6E"/>
                </a:solidFill>
                <a:latin typeface="Tahoma"/>
                <a:cs typeface="Tahoma"/>
              </a:rPr>
              <a:t>staff</a:t>
            </a:r>
            <a:r>
              <a:rPr sz="950" b="1" spc="-35" dirty="0">
                <a:solidFill>
                  <a:srgbClr val="274C6E"/>
                </a:solidFill>
                <a:latin typeface="Tahoma"/>
                <a:cs typeface="Tahoma"/>
              </a:rPr>
              <a:t> </a:t>
            </a:r>
            <a:r>
              <a:rPr sz="950" b="1" spc="-10" dirty="0">
                <a:solidFill>
                  <a:srgbClr val="274C6E"/>
                </a:solidFill>
                <a:latin typeface="Tahoma"/>
                <a:cs typeface="Tahoma"/>
              </a:rPr>
              <a:t>capacity</a:t>
            </a:r>
            <a:endParaRPr sz="950">
              <a:latin typeface="Tahoma"/>
              <a:cs typeface="Tahoma"/>
            </a:endParaRPr>
          </a:p>
          <a:p>
            <a:pPr marL="85725" marR="78105" algn="ctr">
              <a:lnSpc>
                <a:spcPct val="107200"/>
              </a:lnSpc>
            </a:pPr>
            <a:r>
              <a:rPr sz="950" b="1" spc="-20" dirty="0">
                <a:solidFill>
                  <a:srgbClr val="274C6E"/>
                </a:solidFill>
                <a:latin typeface="Tahoma"/>
                <a:cs typeface="Tahoma"/>
              </a:rPr>
              <a:t>released</a:t>
            </a:r>
            <a:r>
              <a:rPr sz="950" b="1" spc="-5" dirty="0">
                <a:solidFill>
                  <a:srgbClr val="274C6E"/>
                </a:solidFill>
                <a:latin typeface="Tahoma"/>
                <a:cs typeface="Tahoma"/>
              </a:rPr>
              <a:t> </a:t>
            </a:r>
            <a:r>
              <a:rPr sz="950" b="1" spc="-30" dirty="0">
                <a:solidFill>
                  <a:srgbClr val="274C6E"/>
                </a:solidFill>
                <a:latin typeface="Tahoma"/>
                <a:cs typeface="Tahoma"/>
              </a:rPr>
              <a:t>through</a:t>
            </a:r>
            <a:r>
              <a:rPr sz="950" b="1" dirty="0">
                <a:solidFill>
                  <a:srgbClr val="274C6E"/>
                </a:solidFill>
                <a:latin typeface="Tahoma"/>
                <a:cs typeface="Tahoma"/>
              </a:rPr>
              <a:t> </a:t>
            </a:r>
            <a:r>
              <a:rPr sz="950" b="1" spc="-35" dirty="0">
                <a:solidFill>
                  <a:srgbClr val="274C6E"/>
                </a:solidFill>
                <a:latin typeface="Tahoma"/>
                <a:cs typeface="Tahoma"/>
              </a:rPr>
              <a:t>our</a:t>
            </a:r>
            <a:r>
              <a:rPr sz="950" b="1" dirty="0">
                <a:solidFill>
                  <a:srgbClr val="274C6E"/>
                </a:solidFill>
                <a:latin typeface="Tahoma"/>
                <a:cs typeface="Tahoma"/>
              </a:rPr>
              <a:t> </a:t>
            </a:r>
            <a:r>
              <a:rPr sz="950" b="1" spc="-35" dirty="0">
                <a:solidFill>
                  <a:srgbClr val="274C6E"/>
                </a:solidFill>
                <a:latin typeface="Tahoma"/>
                <a:cs typeface="Tahoma"/>
              </a:rPr>
              <a:t>national workforce</a:t>
            </a:r>
            <a:r>
              <a:rPr sz="950" b="1" spc="15" dirty="0">
                <a:solidFill>
                  <a:srgbClr val="274C6E"/>
                </a:solidFill>
                <a:latin typeface="Tahoma"/>
                <a:cs typeface="Tahoma"/>
              </a:rPr>
              <a:t> </a:t>
            </a:r>
            <a:r>
              <a:rPr sz="950" b="1" spc="-10" dirty="0">
                <a:solidFill>
                  <a:srgbClr val="274C6E"/>
                </a:solidFill>
                <a:latin typeface="Tahoma"/>
                <a:cs typeface="Tahoma"/>
              </a:rPr>
              <a:t>programme</a:t>
            </a:r>
            <a:endParaRPr sz="950">
              <a:latin typeface="Tahoma"/>
              <a:cs typeface="Tahoma"/>
            </a:endParaRPr>
          </a:p>
        </p:txBody>
      </p:sp>
      <p:sp>
        <p:nvSpPr>
          <p:cNvPr id="8" name="object 10">
            <a:extLst>
              <a:ext uri="{FF2B5EF4-FFF2-40B4-BE49-F238E27FC236}">
                <a16:creationId xmlns:a16="http://schemas.microsoft.com/office/drawing/2014/main" id="{7EC6AC29-88C2-A92F-40D9-D7D96A094AC0}"/>
              </a:ext>
            </a:extLst>
          </p:cNvPr>
          <p:cNvSpPr txBox="1"/>
          <p:nvPr/>
        </p:nvSpPr>
        <p:spPr>
          <a:xfrm>
            <a:off x="847515" y="5834007"/>
            <a:ext cx="1207770" cy="694055"/>
          </a:xfrm>
          <a:prstGeom prst="rect">
            <a:avLst/>
          </a:prstGeom>
        </p:spPr>
        <p:txBody>
          <a:bodyPr vert="horz" wrap="square" lIns="0" tIns="13970" rIns="0" bIns="0" rtlCol="0">
            <a:spAutoFit/>
          </a:bodyPr>
          <a:lstStyle/>
          <a:p>
            <a:pPr algn="ctr">
              <a:lnSpc>
                <a:spcPts val="1675"/>
              </a:lnSpc>
              <a:spcBef>
                <a:spcPts val="110"/>
              </a:spcBef>
            </a:pPr>
            <a:r>
              <a:rPr sz="1400" b="1" spc="-10" dirty="0">
                <a:solidFill>
                  <a:srgbClr val="E44920"/>
                </a:solidFill>
                <a:latin typeface="Tahoma"/>
                <a:cs typeface="Tahoma"/>
              </a:rPr>
              <a:t>1,273</a:t>
            </a:r>
            <a:endParaRPr sz="1400">
              <a:latin typeface="Tahoma"/>
              <a:cs typeface="Tahoma"/>
            </a:endParaRPr>
          </a:p>
          <a:p>
            <a:pPr algn="ctr">
              <a:lnSpc>
                <a:spcPts val="1135"/>
              </a:lnSpc>
            </a:pPr>
            <a:r>
              <a:rPr sz="950" b="1" spc="-35" dirty="0">
                <a:solidFill>
                  <a:srgbClr val="274C6E"/>
                </a:solidFill>
                <a:latin typeface="Tahoma"/>
                <a:cs typeface="Tahoma"/>
              </a:rPr>
              <a:t>innovations</a:t>
            </a:r>
            <a:r>
              <a:rPr sz="950" b="1" spc="30" dirty="0">
                <a:solidFill>
                  <a:srgbClr val="274C6E"/>
                </a:solidFill>
                <a:latin typeface="Tahoma"/>
                <a:cs typeface="Tahoma"/>
              </a:rPr>
              <a:t> </a:t>
            </a:r>
            <a:r>
              <a:rPr sz="950" b="1" spc="-25" dirty="0">
                <a:solidFill>
                  <a:srgbClr val="274C6E"/>
                </a:solidFill>
                <a:latin typeface="Tahoma"/>
                <a:cs typeface="Tahoma"/>
              </a:rPr>
              <a:t>in</a:t>
            </a:r>
            <a:endParaRPr sz="950">
              <a:latin typeface="Tahoma"/>
              <a:cs typeface="Tahoma"/>
            </a:endParaRPr>
          </a:p>
          <a:p>
            <a:pPr marL="12065" marR="5080" algn="ctr">
              <a:lnSpc>
                <a:spcPct val="107200"/>
              </a:lnSpc>
            </a:pPr>
            <a:r>
              <a:rPr sz="950" b="1" spc="-35" dirty="0">
                <a:solidFill>
                  <a:srgbClr val="274C6E"/>
                </a:solidFill>
                <a:latin typeface="Tahoma"/>
                <a:cs typeface="Tahoma"/>
              </a:rPr>
              <a:t>our</a:t>
            </a:r>
            <a:r>
              <a:rPr sz="950" b="1" spc="-20" dirty="0">
                <a:solidFill>
                  <a:srgbClr val="274C6E"/>
                </a:solidFill>
                <a:latin typeface="Tahoma"/>
                <a:cs typeface="Tahoma"/>
              </a:rPr>
              <a:t> </a:t>
            </a:r>
            <a:r>
              <a:rPr sz="950" b="1" spc="-35" dirty="0">
                <a:solidFill>
                  <a:srgbClr val="274C6E"/>
                </a:solidFill>
                <a:latin typeface="Tahoma"/>
                <a:cs typeface="Tahoma"/>
              </a:rPr>
              <a:t>national</a:t>
            </a:r>
            <a:r>
              <a:rPr sz="950" b="1" spc="-15" dirty="0">
                <a:solidFill>
                  <a:srgbClr val="274C6E"/>
                </a:solidFill>
                <a:latin typeface="Tahoma"/>
                <a:cs typeface="Tahoma"/>
              </a:rPr>
              <a:t> </a:t>
            </a:r>
            <a:r>
              <a:rPr sz="950" b="1" spc="-30" dirty="0">
                <a:solidFill>
                  <a:srgbClr val="274C6E"/>
                </a:solidFill>
                <a:latin typeface="Tahoma"/>
                <a:cs typeface="Tahoma"/>
              </a:rPr>
              <a:t>pipeline </a:t>
            </a:r>
            <a:r>
              <a:rPr sz="950" b="1" dirty="0">
                <a:solidFill>
                  <a:srgbClr val="274C6E"/>
                </a:solidFill>
                <a:latin typeface="Tahoma"/>
                <a:cs typeface="Tahoma"/>
              </a:rPr>
              <a:t>of</a:t>
            </a:r>
            <a:r>
              <a:rPr sz="950" b="1" spc="-65" dirty="0">
                <a:solidFill>
                  <a:srgbClr val="274C6E"/>
                </a:solidFill>
                <a:latin typeface="Tahoma"/>
                <a:cs typeface="Tahoma"/>
              </a:rPr>
              <a:t> </a:t>
            </a:r>
            <a:r>
              <a:rPr sz="950" b="1" spc="-10" dirty="0">
                <a:solidFill>
                  <a:srgbClr val="274C6E"/>
                </a:solidFill>
                <a:latin typeface="Tahoma"/>
                <a:cs typeface="Tahoma"/>
              </a:rPr>
              <a:t>innovation</a:t>
            </a:r>
            <a:endParaRPr sz="950">
              <a:latin typeface="Tahoma"/>
              <a:cs typeface="Tahoma"/>
            </a:endParaRPr>
          </a:p>
        </p:txBody>
      </p:sp>
      <p:sp>
        <p:nvSpPr>
          <p:cNvPr id="9" name="object 11">
            <a:extLst>
              <a:ext uri="{FF2B5EF4-FFF2-40B4-BE49-F238E27FC236}">
                <a16:creationId xmlns:a16="http://schemas.microsoft.com/office/drawing/2014/main" id="{1A59E9DF-DE36-FE66-EA82-CED8497C8633}"/>
              </a:ext>
            </a:extLst>
          </p:cNvPr>
          <p:cNvSpPr txBox="1"/>
          <p:nvPr/>
        </p:nvSpPr>
        <p:spPr>
          <a:xfrm>
            <a:off x="2831487" y="5834007"/>
            <a:ext cx="1892935" cy="849630"/>
          </a:xfrm>
          <a:prstGeom prst="rect">
            <a:avLst/>
          </a:prstGeom>
        </p:spPr>
        <p:txBody>
          <a:bodyPr vert="horz" wrap="square" lIns="0" tIns="13970" rIns="0" bIns="0" rtlCol="0">
            <a:spAutoFit/>
          </a:bodyPr>
          <a:lstStyle/>
          <a:p>
            <a:pPr algn="ctr">
              <a:lnSpc>
                <a:spcPts val="1675"/>
              </a:lnSpc>
              <a:spcBef>
                <a:spcPts val="110"/>
              </a:spcBef>
            </a:pPr>
            <a:r>
              <a:rPr sz="950" b="1" spc="-20" dirty="0">
                <a:solidFill>
                  <a:srgbClr val="274C6E"/>
                </a:solidFill>
                <a:latin typeface="Tahoma"/>
                <a:cs typeface="Tahoma"/>
              </a:rPr>
              <a:t>More</a:t>
            </a:r>
            <a:r>
              <a:rPr sz="950" b="1" spc="-50" dirty="0">
                <a:solidFill>
                  <a:srgbClr val="274C6E"/>
                </a:solidFill>
                <a:latin typeface="Tahoma"/>
                <a:cs typeface="Tahoma"/>
              </a:rPr>
              <a:t> </a:t>
            </a:r>
            <a:r>
              <a:rPr sz="950" b="1" spc="-10" dirty="0">
                <a:solidFill>
                  <a:srgbClr val="274C6E"/>
                </a:solidFill>
                <a:latin typeface="Tahoma"/>
                <a:cs typeface="Tahoma"/>
              </a:rPr>
              <a:t>than </a:t>
            </a:r>
            <a:r>
              <a:rPr sz="1400" b="1" spc="-10" dirty="0">
                <a:solidFill>
                  <a:srgbClr val="E44920"/>
                </a:solidFill>
                <a:latin typeface="Tahoma"/>
                <a:cs typeface="Tahoma"/>
              </a:rPr>
              <a:t>286,000</a:t>
            </a:r>
            <a:endParaRPr sz="1400">
              <a:latin typeface="Tahoma"/>
              <a:cs typeface="Tahoma"/>
            </a:endParaRPr>
          </a:p>
          <a:p>
            <a:pPr algn="ctr">
              <a:lnSpc>
                <a:spcPts val="1135"/>
              </a:lnSpc>
            </a:pPr>
            <a:r>
              <a:rPr sz="950" b="1" spc="-10" dirty="0">
                <a:solidFill>
                  <a:srgbClr val="274C6E"/>
                </a:solidFill>
                <a:latin typeface="Tahoma"/>
                <a:cs typeface="Tahoma"/>
              </a:rPr>
              <a:t>people</a:t>
            </a:r>
            <a:r>
              <a:rPr sz="950" b="1" spc="-40" dirty="0">
                <a:solidFill>
                  <a:srgbClr val="274C6E"/>
                </a:solidFill>
                <a:latin typeface="Tahoma"/>
                <a:cs typeface="Tahoma"/>
              </a:rPr>
              <a:t> </a:t>
            </a:r>
            <a:r>
              <a:rPr sz="950" b="1" spc="-10" dirty="0">
                <a:solidFill>
                  <a:srgbClr val="274C6E"/>
                </a:solidFill>
                <a:latin typeface="Tahoma"/>
                <a:cs typeface="Tahoma"/>
              </a:rPr>
              <a:t>supported</a:t>
            </a:r>
            <a:r>
              <a:rPr sz="950" b="1" spc="-35" dirty="0">
                <a:solidFill>
                  <a:srgbClr val="274C6E"/>
                </a:solidFill>
                <a:latin typeface="Tahoma"/>
                <a:cs typeface="Tahoma"/>
              </a:rPr>
              <a:t> </a:t>
            </a:r>
            <a:r>
              <a:rPr sz="950" b="1" spc="-10" dirty="0">
                <a:solidFill>
                  <a:srgbClr val="274C6E"/>
                </a:solidFill>
                <a:latin typeface="Tahoma"/>
                <a:cs typeface="Tahoma"/>
              </a:rPr>
              <a:t>at</a:t>
            </a:r>
            <a:r>
              <a:rPr sz="950" b="1" spc="-35" dirty="0">
                <a:solidFill>
                  <a:srgbClr val="274C6E"/>
                </a:solidFill>
                <a:latin typeface="Tahoma"/>
                <a:cs typeface="Tahoma"/>
              </a:rPr>
              <a:t> </a:t>
            </a:r>
            <a:r>
              <a:rPr sz="950" b="1" spc="-25" dirty="0">
                <a:solidFill>
                  <a:srgbClr val="274C6E"/>
                </a:solidFill>
                <a:latin typeface="Tahoma"/>
                <a:cs typeface="Tahoma"/>
              </a:rPr>
              <a:t>home</a:t>
            </a:r>
            <a:r>
              <a:rPr sz="950" b="1" spc="-35" dirty="0">
                <a:solidFill>
                  <a:srgbClr val="274C6E"/>
                </a:solidFill>
                <a:latin typeface="Tahoma"/>
                <a:cs typeface="Tahoma"/>
              </a:rPr>
              <a:t> </a:t>
            </a:r>
            <a:r>
              <a:rPr sz="950" b="1" spc="-20" dirty="0">
                <a:solidFill>
                  <a:srgbClr val="274C6E"/>
                </a:solidFill>
                <a:latin typeface="Tahoma"/>
                <a:cs typeface="Tahoma"/>
              </a:rPr>
              <a:t>with</a:t>
            </a:r>
            <a:endParaRPr sz="950">
              <a:latin typeface="Tahoma"/>
              <a:cs typeface="Tahoma"/>
            </a:endParaRPr>
          </a:p>
          <a:p>
            <a:pPr marL="12700" marR="5080" indent="-635" algn="ctr">
              <a:lnSpc>
                <a:spcPct val="107200"/>
              </a:lnSpc>
            </a:pPr>
            <a:r>
              <a:rPr sz="950" b="1" spc="-30" dirty="0">
                <a:solidFill>
                  <a:srgbClr val="274C6E"/>
                </a:solidFill>
                <a:latin typeface="Tahoma"/>
                <a:cs typeface="Tahoma"/>
              </a:rPr>
              <a:t>technology-</a:t>
            </a:r>
            <a:r>
              <a:rPr sz="950" b="1" spc="-25" dirty="0">
                <a:solidFill>
                  <a:srgbClr val="274C6E"/>
                </a:solidFill>
                <a:latin typeface="Tahoma"/>
                <a:cs typeface="Tahoma"/>
              </a:rPr>
              <a:t>enabled</a:t>
            </a:r>
            <a:r>
              <a:rPr sz="950" b="1" spc="100" dirty="0">
                <a:solidFill>
                  <a:srgbClr val="274C6E"/>
                </a:solidFill>
                <a:latin typeface="Tahoma"/>
                <a:cs typeface="Tahoma"/>
              </a:rPr>
              <a:t> </a:t>
            </a:r>
            <a:r>
              <a:rPr sz="950" b="1" spc="-10" dirty="0">
                <a:solidFill>
                  <a:srgbClr val="274C6E"/>
                </a:solidFill>
                <a:latin typeface="Tahoma"/>
                <a:cs typeface="Tahoma"/>
              </a:rPr>
              <a:t>remote </a:t>
            </a:r>
            <a:r>
              <a:rPr sz="950" b="1" spc="-30" dirty="0">
                <a:solidFill>
                  <a:srgbClr val="274C6E"/>
                </a:solidFill>
                <a:latin typeface="Tahoma"/>
                <a:cs typeface="Tahoma"/>
              </a:rPr>
              <a:t>monitoring</a:t>
            </a:r>
            <a:r>
              <a:rPr sz="950" b="1" spc="-20" dirty="0">
                <a:solidFill>
                  <a:srgbClr val="274C6E"/>
                </a:solidFill>
                <a:latin typeface="Tahoma"/>
                <a:cs typeface="Tahoma"/>
              </a:rPr>
              <a:t> </a:t>
            </a:r>
            <a:r>
              <a:rPr sz="950" b="1" spc="-30" dirty="0">
                <a:solidFill>
                  <a:srgbClr val="274C6E"/>
                </a:solidFill>
                <a:latin typeface="Tahoma"/>
                <a:cs typeface="Tahoma"/>
              </a:rPr>
              <a:t>through</a:t>
            </a:r>
            <a:r>
              <a:rPr sz="950" b="1" spc="-15" dirty="0">
                <a:solidFill>
                  <a:srgbClr val="274C6E"/>
                </a:solidFill>
                <a:latin typeface="Tahoma"/>
                <a:cs typeface="Tahoma"/>
              </a:rPr>
              <a:t> </a:t>
            </a:r>
            <a:r>
              <a:rPr sz="950" b="1" spc="-10" dirty="0">
                <a:solidFill>
                  <a:srgbClr val="274C6E"/>
                </a:solidFill>
                <a:latin typeface="Tahoma"/>
                <a:cs typeface="Tahoma"/>
              </a:rPr>
              <a:t>the</a:t>
            </a:r>
            <a:r>
              <a:rPr sz="950" b="1" spc="-20" dirty="0">
                <a:solidFill>
                  <a:srgbClr val="274C6E"/>
                </a:solidFill>
                <a:latin typeface="Tahoma"/>
                <a:cs typeface="Tahoma"/>
              </a:rPr>
              <a:t> </a:t>
            </a:r>
            <a:r>
              <a:rPr sz="950" b="1" spc="-40" dirty="0">
                <a:solidFill>
                  <a:srgbClr val="274C6E"/>
                </a:solidFill>
                <a:latin typeface="Tahoma"/>
                <a:cs typeface="Tahoma"/>
              </a:rPr>
              <a:t>National </a:t>
            </a:r>
            <a:r>
              <a:rPr sz="950" b="1" spc="-50" dirty="0">
                <a:solidFill>
                  <a:srgbClr val="274C6E"/>
                </a:solidFill>
                <a:latin typeface="Tahoma"/>
                <a:cs typeface="Tahoma"/>
              </a:rPr>
              <a:t>Innovation</a:t>
            </a:r>
            <a:r>
              <a:rPr sz="950" b="1" spc="-20" dirty="0">
                <a:solidFill>
                  <a:srgbClr val="274C6E"/>
                </a:solidFill>
                <a:latin typeface="Tahoma"/>
                <a:cs typeface="Tahoma"/>
              </a:rPr>
              <a:t> </a:t>
            </a:r>
            <a:r>
              <a:rPr sz="950" b="1" spc="-10" dirty="0">
                <a:solidFill>
                  <a:srgbClr val="274C6E"/>
                </a:solidFill>
                <a:latin typeface="Tahoma"/>
                <a:cs typeface="Tahoma"/>
              </a:rPr>
              <a:t>Collaborative</a:t>
            </a:r>
            <a:endParaRPr sz="950">
              <a:latin typeface="Tahoma"/>
              <a:cs typeface="Tahoma"/>
            </a:endParaRPr>
          </a:p>
        </p:txBody>
      </p:sp>
      <p:sp>
        <p:nvSpPr>
          <p:cNvPr id="10" name="object 12">
            <a:extLst>
              <a:ext uri="{FF2B5EF4-FFF2-40B4-BE49-F238E27FC236}">
                <a16:creationId xmlns:a16="http://schemas.microsoft.com/office/drawing/2014/main" id="{E920E49D-7FA4-2084-C26D-B13E6A88876C}"/>
              </a:ext>
            </a:extLst>
          </p:cNvPr>
          <p:cNvSpPr txBox="1"/>
          <p:nvPr/>
        </p:nvSpPr>
        <p:spPr>
          <a:xfrm>
            <a:off x="5459038" y="5834007"/>
            <a:ext cx="1291590" cy="694055"/>
          </a:xfrm>
          <a:prstGeom prst="rect">
            <a:avLst/>
          </a:prstGeom>
        </p:spPr>
        <p:txBody>
          <a:bodyPr vert="horz" wrap="square" lIns="0" tIns="13970" rIns="0" bIns="0" rtlCol="0">
            <a:spAutoFit/>
          </a:bodyPr>
          <a:lstStyle/>
          <a:p>
            <a:pPr algn="ctr">
              <a:lnSpc>
                <a:spcPts val="1675"/>
              </a:lnSpc>
              <a:spcBef>
                <a:spcPts val="110"/>
              </a:spcBef>
            </a:pPr>
            <a:r>
              <a:rPr sz="1400" b="1" spc="-10" dirty="0">
                <a:solidFill>
                  <a:srgbClr val="E44920"/>
                </a:solidFill>
                <a:latin typeface="Tahoma"/>
                <a:cs typeface="Tahoma"/>
              </a:rPr>
              <a:t>£455m</a:t>
            </a:r>
            <a:endParaRPr sz="1400">
              <a:latin typeface="Tahoma"/>
              <a:cs typeface="Tahoma"/>
            </a:endParaRPr>
          </a:p>
          <a:p>
            <a:pPr algn="ctr">
              <a:lnSpc>
                <a:spcPts val="1135"/>
              </a:lnSpc>
            </a:pPr>
            <a:r>
              <a:rPr sz="950" b="1" spc="-30" dirty="0">
                <a:solidFill>
                  <a:srgbClr val="274C6E"/>
                </a:solidFill>
                <a:latin typeface="Tahoma"/>
                <a:cs typeface="Tahoma"/>
              </a:rPr>
              <a:t>investment</a:t>
            </a:r>
            <a:r>
              <a:rPr sz="950" b="1" spc="10" dirty="0">
                <a:solidFill>
                  <a:srgbClr val="274C6E"/>
                </a:solidFill>
                <a:latin typeface="Tahoma"/>
                <a:cs typeface="Tahoma"/>
              </a:rPr>
              <a:t> </a:t>
            </a:r>
            <a:r>
              <a:rPr sz="950" b="1" spc="-10" dirty="0">
                <a:solidFill>
                  <a:srgbClr val="274C6E"/>
                </a:solidFill>
                <a:latin typeface="Tahoma"/>
                <a:cs typeface="Tahoma"/>
              </a:rPr>
              <a:t>leveraged</a:t>
            </a:r>
            <a:endParaRPr sz="950">
              <a:latin typeface="Tahoma"/>
              <a:cs typeface="Tahoma"/>
            </a:endParaRPr>
          </a:p>
          <a:p>
            <a:pPr marL="42545" marR="34925" algn="ctr">
              <a:lnSpc>
                <a:spcPct val="107200"/>
              </a:lnSpc>
            </a:pPr>
            <a:r>
              <a:rPr sz="950" b="1" dirty="0">
                <a:solidFill>
                  <a:srgbClr val="274C6E"/>
                </a:solidFill>
                <a:latin typeface="Tahoma"/>
                <a:cs typeface="Tahoma"/>
              </a:rPr>
              <a:t>by</a:t>
            </a:r>
            <a:r>
              <a:rPr sz="950" b="1" spc="-70" dirty="0">
                <a:solidFill>
                  <a:srgbClr val="274C6E"/>
                </a:solidFill>
                <a:latin typeface="Tahoma"/>
                <a:cs typeface="Tahoma"/>
              </a:rPr>
              <a:t> </a:t>
            </a:r>
            <a:r>
              <a:rPr sz="950" b="1" spc="-10" dirty="0">
                <a:solidFill>
                  <a:srgbClr val="274C6E"/>
                </a:solidFill>
                <a:latin typeface="Tahoma"/>
                <a:cs typeface="Tahoma"/>
              </a:rPr>
              <a:t>companies supported</a:t>
            </a:r>
            <a:r>
              <a:rPr sz="950" b="1" spc="-50" dirty="0">
                <a:solidFill>
                  <a:srgbClr val="274C6E"/>
                </a:solidFill>
                <a:latin typeface="Tahoma"/>
                <a:cs typeface="Tahoma"/>
              </a:rPr>
              <a:t> </a:t>
            </a:r>
            <a:r>
              <a:rPr sz="950" b="1" dirty="0">
                <a:solidFill>
                  <a:srgbClr val="274C6E"/>
                </a:solidFill>
                <a:latin typeface="Tahoma"/>
                <a:cs typeface="Tahoma"/>
              </a:rPr>
              <a:t>by</a:t>
            </a:r>
            <a:r>
              <a:rPr sz="950" b="1" spc="-50" dirty="0">
                <a:solidFill>
                  <a:srgbClr val="274C6E"/>
                </a:solidFill>
                <a:latin typeface="Tahoma"/>
                <a:cs typeface="Tahoma"/>
              </a:rPr>
              <a:t> </a:t>
            </a:r>
            <a:r>
              <a:rPr sz="950" b="1" spc="-30" dirty="0">
                <a:solidFill>
                  <a:srgbClr val="274C6E"/>
                </a:solidFill>
                <a:latin typeface="Tahoma"/>
                <a:cs typeface="Tahoma"/>
              </a:rPr>
              <a:t>AHSNs</a:t>
            </a:r>
            <a:endParaRPr sz="950">
              <a:latin typeface="Tahoma"/>
              <a:cs typeface="Tahoma"/>
            </a:endParaRPr>
          </a:p>
        </p:txBody>
      </p:sp>
      <p:sp>
        <p:nvSpPr>
          <p:cNvPr id="11" name="object 13">
            <a:extLst>
              <a:ext uri="{FF2B5EF4-FFF2-40B4-BE49-F238E27FC236}">
                <a16:creationId xmlns:a16="http://schemas.microsoft.com/office/drawing/2014/main" id="{CF451E3B-D52D-3793-FB99-9E87D1FED3A8}"/>
              </a:ext>
            </a:extLst>
          </p:cNvPr>
          <p:cNvSpPr txBox="1"/>
          <p:nvPr/>
        </p:nvSpPr>
        <p:spPr>
          <a:xfrm>
            <a:off x="7912280" y="5834007"/>
            <a:ext cx="1037590" cy="762000"/>
          </a:xfrm>
          <a:prstGeom prst="rect">
            <a:avLst/>
          </a:prstGeom>
        </p:spPr>
        <p:txBody>
          <a:bodyPr vert="horz" wrap="square" lIns="0" tIns="13970" rIns="0" bIns="0" rtlCol="0">
            <a:spAutoFit/>
          </a:bodyPr>
          <a:lstStyle/>
          <a:p>
            <a:pPr algn="ctr">
              <a:lnSpc>
                <a:spcPts val="1675"/>
              </a:lnSpc>
              <a:spcBef>
                <a:spcPts val="110"/>
              </a:spcBef>
            </a:pPr>
            <a:r>
              <a:rPr sz="1400" b="1" spc="-25" dirty="0">
                <a:solidFill>
                  <a:srgbClr val="E44920"/>
                </a:solidFill>
                <a:latin typeface="Tahoma"/>
                <a:cs typeface="Tahoma"/>
              </a:rPr>
              <a:t>565</a:t>
            </a:r>
            <a:endParaRPr sz="1400">
              <a:latin typeface="Tahoma"/>
              <a:cs typeface="Tahoma"/>
            </a:endParaRPr>
          </a:p>
          <a:p>
            <a:pPr algn="ctr">
              <a:lnSpc>
                <a:spcPts val="1135"/>
              </a:lnSpc>
            </a:pPr>
            <a:r>
              <a:rPr sz="950" b="1" spc="-20" dirty="0">
                <a:solidFill>
                  <a:srgbClr val="274C6E"/>
                </a:solidFill>
                <a:latin typeface="Tahoma"/>
                <a:cs typeface="Tahoma"/>
              </a:rPr>
              <a:t>jobs</a:t>
            </a:r>
            <a:r>
              <a:rPr sz="950" b="1" spc="-45" dirty="0">
                <a:solidFill>
                  <a:srgbClr val="274C6E"/>
                </a:solidFill>
                <a:latin typeface="Tahoma"/>
                <a:cs typeface="Tahoma"/>
              </a:rPr>
              <a:t> </a:t>
            </a:r>
            <a:r>
              <a:rPr sz="950" b="1" spc="-10" dirty="0">
                <a:solidFill>
                  <a:srgbClr val="274C6E"/>
                </a:solidFill>
                <a:latin typeface="Tahoma"/>
                <a:cs typeface="Tahoma"/>
              </a:rPr>
              <a:t>created</a:t>
            </a:r>
            <a:r>
              <a:rPr sz="950" b="1" spc="-45" dirty="0">
                <a:solidFill>
                  <a:srgbClr val="274C6E"/>
                </a:solidFill>
                <a:latin typeface="Tahoma"/>
                <a:cs typeface="Tahoma"/>
              </a:rPr>
              <a:t> </a:t>
            </a:r>
            <a:r>
              <a:rPr sz="950" b="1" spc="-25" dirty="0">
                <a:solidFill>
                  <a:srgbClr val="274C6E"/>
                </a:solidFill>
                <a:latin typeface="Tahoma"/>
                <a:cs typeface="Tahoma"/>
              </a:rPr>
              <a:t>and</a:t>
            </a:r>
            <a:endParaRPr sz="950">
              <a:latin typeface="Tahoma"/>
              <a:cs typeface="Tahoma"/>
            </a:endParaRPr>
          </a:p>
          <a:p>
            <a:pPr algn="ctr">
              <a:lnSpc>
                <a:spcPts val="1675"/>
              </a:lnSpc>
              <a:spcBef>
                <a:spcPts val="165"/>
              </a:spcBef>
            </a:pPr>
            <a:r>
              <a:rPr sz="1400" b="1" spc="-10" dirty="0">
                <a:solidFill>
                  <a:srgbClr val="E44920"/>
                </a:solidFill>
                <a:latin typeface="Tahoma"/>
                <a:cs typeface="Tahoma"/>
              </a:rPr>
              <a:t>1,296</a:t>
            </a:r>
            <a:endParaRPr sz="1400">
              <a:latin typeface="Tahoma"/>
              <a:cs typeface="Tahoma"/>
            </a:endParaRPr>
          </a:p>
          <a:p>
            <a:pPr algn="ctr">
              <a:lnSpc>
                <a:spcPts val="1135"/>
              </a:lnSpc>
            </a:pPr>
            <a:r>
              <a:rPr sz="950" b="1" spc="-20" dirty="0">
                <a:solidFill>
                  <a:srgbClr val="274C6E"/>
                </a:solidFill>
                <a:latin typeface="Tahoma"/>
                <a:cs typeface="Tahoma"/>
              </a:rPr>
              <a:t>jobs</a:t>
            </a:r>
            <a:r>
              <a:rPr sz="950" b="1" spc="-50" dirty="0">
                <a:solidFill>
                  <a:srgbClr val="274C6E"/>
                </a:solidFill>
                <a:latin typeface="Tahoma"/>
                <a:cs typeface="Tahoma"/>
              </a:rPr>
              <a:t> </a:t>
            </a:r>
            <a:r>
              <a:rPr sz="950" b="1" spc="-10" dirty="0">
                <a:solidFill>
                  <a:srgbClr val="274C6E"/>
                </a:solidFill>
                <a:latin typeface="Tahoma"/>
                <a:cs typeface="Tahoma"/>
              </a:rPr>
              <a:t>safeguarded</a:t>
            </a:r>
            <a:endParaRPr sz="950">
              <a:latin typeface="Tahoma"/>
              <a:cs typeface="Tahoma"/>
            </a:endParaRPr>
          </a:p>
        </p:txBody>
      </p:sp>
      <p:sp>
        <p:nvSpPr>
          <p:cNvPr id="12" name="object 14">
            <a:extLst>
              <a:ext uri="{FF2B5EF4-FFF2-40B4-BE49-F238E27FC236}">
                <a16:creationId xmlns:a16="http://schemas.microsoft.com/office/drawing/2014/main" id="{0CCCB42B-37AC-8E28-B44F-C6044A6B9351}"/>
              </a:ext>
            </a:extLst>
          </p:cNvPr>
          <p:cNvSpPr txBox="1"/>
          <p:nvPr/>
        </p:nvSpPr>
        <p:spPr>
          <a:xfrm>
            <a:off x="740216" y="1247979"/>
            <a:ext cx="5614035" cy="584200"/>
          </a:xfrm>
          <a:prstGeom prst="rect">
            <a:avLst/>
          </a:prstGeom>
        </p:spPr>
        <p:txBody>
          <a:bodyPr vert="horz" wrap="square" lIns="0" tIns="14604" rIns="0" bIns="0" rtlCol="0">
            <a:spAutoFit/>
          </a:bodyPr>
          <a:lstStyle/>
          <a:p>
            <a:pPr marL="12700">
              <a:lnSpc>
                <a:spcPct val="100000"/>
              </a:lnSpc>
              <a:spcBef>
                <a:spcPts val="114"/>
              </a:spcBef>
            </a:pPr>
            <a:r>
              <a:rPr sz="3650" b="1" spc="-150" dirty="0">
                <a:solidFill>
                  <a:srgbClr val="274C6E"/>
                </a:solidFill>
                <a:latin typeface="Tahoma"/>
                <a:cs typeface="Tahoma"/>
              </a:rPr>
              <a:t>National</a:t>
            </a:r>
            <a:r>
              <a:rPr sz="3650" b="1" spc="-229" dirty="0">
                <a:solidFill>
                  <a:srgbClr val="274C6E"/>
                </a:solidFill>
                <a:latin typeface="Tahoma"/>
                <a:cs typeface="Tahoma"/>
              </a:rPr>
              <a:t> </a:t>
            </a:r>
            <a:r>
              <a:rPr sz="3650" b="1" spc="-60" dirty="0">
                <a:solidFill>
                  <a:srgbClr val="274C6E"/>
                </a:solidFill>
                <a:latin typeface="Tahoma"/>
                <a:cs typeface="Tahoma"/>
              </a:rPr>
              <a:t>impacts</a:t>
            </a:r>
            <a:r>
              <a:rPr sz="3650" b="1" spc="-229" dirty="0">
                <a:solidFill>
                  <a:srgbClr val="274C6E"/>
                </a:solidFill>
                <a:latin typeface="Tahoma"/>
                <a:cs typeface="Tahoma"/>
              </a:rPr>
              <a:t> </a:t>
            </a:r>
            <a:r>
              <a:rPr sz="3650" b="1" spc="-250" dirty="0">
                <a:solidFill>
                  <a:srgbClr val="274C6E"/>
                </a:solidFill>
                <a:latin typeface="Tahoma"/>
                <a:cs typeface="Tahoma"/>
              </a:rPr>
              <a:t>2021-</a:t>
            </a:r>
            <a:r>
              <a:rPr sz="3650" b="1" spc="-80" dirty="0">
                <a:solidFill>
                  <a:srgbClr val="274C6E"/>
                </a:solidFill>
                <a:latin typeface="Tahoma"/>
                <a:cs typeface="Tahoma"/>
              </a:rPr>
              <a:t>22</a:t>
            </a:r>
            <a:endParaRPr sz="3650" dirty="0">
              <a:latin typeface="Tahoma"/>
              <a:cs typeface="Tahoma"/>
            </a:endParaRPr>
          </a:p>
        </p:txBody>
      </p:sp>
      <p:sp>
        <p:nvSpPr>
          <p:cNvPr id="13" name="object 15">
            <a:extLst>
              <a:ext uri="{FF2B5EF4-FFF2-40B4-BE49-F238E27FC236}">
                <a16:creationId xmlns:a16="http://schemas.microsoft.com/office/drawing/2014/main" id="{3760F9AE-5A0F-340E-F692-0ADB8A9CF057}"/>
              </a:ext>
            </a:extLst>
          </p:cNvPr>
          <p:cNvSpPr/>
          <p:nvPr/>
        </p:nvSpPr>
        <p:spPr>
          <a:xfrm>
            <a:off x="540511" y="1413049"/>
            <a:ext cx="0" cy="309245"/>
          </a:xfrm>
          <a:custGeom>
            <a:avLst/>
            <a:gdLst/>
            <a:ahLst/>
            <a:cxnLst/>
            <a:rect l="l" t="t" r="r" b="b"/>
            <a:pathLst>
              <a:path h="309244">
                <a:moveTo>
                  <a:pt x="0" y="308776"/>
                </a:moveTo>
                <a:lnTo>
                  <a:pt x="0" y="0"/>
                </a:lnTo>
              </a:path>
            </a:pathLst>
          </a:custGeom>
          <a:ln w="65669">
            <a:solidFill>
              <a:srgbClr val="E9B400"/>
            </a:solidFill>
          </a:ln>
        </p:spPr>
        <p:txBody>
          <a:bodyPr wrap="square" lIns="0" tIns="0" rIns="0" bIns="0" rtlCol="0"/>
          <a:lstStyle/>
          <a:p>
            <a:endParaRPr/>
          </a:p>
        </p:txBody>
      </p:sp>
      <p:grpSp>
        <p:nvGrpSpPr>
          <p:cNvPr id="14" name="object 20">
            <a:extLst>
              <a:ext uri="{FF2B5EF4-FFF2-40B4-BE49-F238E27FC236}">
                <a16:creationId xmlns:a16="http://schemas.microsoft.com/office/drawing/2014/main" id="{9F28B69F-1E08-CABF-BCEA-03CD09A0D881}"/>
              </a:ext>
            </a:extLst>
          </p:cNvPr>
          <p:cNvGrpSpPr/>
          <p:nvPr/>
        </p:nvGrpSpPr>
        <p:grpSpPr>
          <a:xfrm>
            <a:off x="768502" y="2025012"/>
            <a:ext cx="1365250" cy="1365250"/>
            <a:chOff x="768502" y="2025012"/>
            <a:chExt cx="1365250" cy="1365250"/>
          </a:xfrm>
        </p:grpSpPr>
        <p:sp>
          <p:nvSpPr>
            <p:cNvPr id="15" name="object 21">
              <a:extLst>
                <a:ext uri="{FF2B5EF4-FFF2-40B4-BE49-F238E27FC236}">
                  <a16:creationId xmlns:a16="http://schemas.microsoft.com/office/drawing/2014/main" id="{7E6DF149-C8AE-70D0-163E-D63C345B5C9B}"/>
                </a:ext>
              </a:extLst>
            </p:cNvPr>
            <p:cNvSpPr/>
            <p:nvPr/>
          </p:nvSpPr>
          <p:spPr>
            <a:xfrm>
              <a:off x="768502" y="2025012"/>
              <a:ext cx="1365250" cy="1365250"/>
            </a:xfrm>
            <a:custGeom>
              <a:avLst/>
              <a:gdLst/>
              <a:ahLst/>
              <a:cxnLst/>
              <a:rect l="l" t="t" r="r" b="b"/>
              <a:pathLst>
                <a:path w="1365250" h="1365250">
                  <a:moveTo>
                    <a:pt x="682613" y="0"/>
                  </a:moveTo>
                  <a:lnTo>
                    <a:pt x="633863" y="1713"/>
                  </a:lnTo>
                  <a:lnTo>
                    <a:pt x="586039" y="6778"/>
                  </a:lnTo>
                  <a:lnTo>
                    <a:pt x="539255" y="15079"/>
                  </a:lnTo>
                  <a:lnTo>
                    <a:pt x="493627" y="26499"/>
                  </a:lnTo>
                  <a:lnTo>
                    <a:pt x="449271" y="40923"/>
                  </a:lnTo>
                  <a:lnTo>
                    <a:pt x="406302" y="58237"/>
                  </a:lnTo>
                  <a:lnTo>
                    <a:pt x="364836" y="78323"/>
                  </a:lnTo>
                  <a:lnTo>
                    <a:pt x="324988" y="101068"/>
                  </a:lnTo>
                  <a:lnTo>
                    <a:pt x="286873" y="126354"/>
                  </a:lnTo>
                  <a:lnTo>
                    <a:pt x="250608" y="154068"/>
                  </a:lnTo>
                  <a:lnTo>
                    <a:pt x="216308" y="184093"/>
                  </a:lnTo>
                  <a:lnTo>
                    <a:pt x="184088" y="216313"/>
                  </a:lnTo>
                  <a:lnTo>
                    <a:pt x="154064" y="250613"/>
                  </a:lnTo>
                  <a:lnTo>
                    <a:pt x="126351" y="286879"/>
                  </a:lnTo>
                  <a:lnTo>
                    <a:pt x="101065" y="324993"/>
                  </a:lnTo>
                  <a:lnTo>
                    <a:pt x="78321" y="364841"/>
                  </a:lnTo>
                  <a:lnTo>
                    <a:pt x="58235" y="406307"/>
                  </a:lnTo>
                  <a:lnTo>
                    <a:pt x="40922" y="449275"/>
                  </a:lnTo>
                  <a:lnTo>
                    <a:pt x="26498" y="493631"/>
                  </a:lnTo>
                  <a:lnTo>
                    <a:pt x="15078" y="539258"/>
                  </a:lnTo>
                  <a:lnTo>
                    <a:pt x="6778" y="586041"/>
                  </a:lnTo>
                  <a:lnTo>
                    <a:pt x="1713" y="633865"/>
                  </a:lnTo>
                  <a:lnTo>
                    <a:pt x="0" y="682613"/>
                  </a:lnTo>
                  <a:lnTo>
                    <a:pt x="1713" y="731363"/>
                  </a:lnTo>
                  <a:lnTo>
                    <a:pt x="6778" y="779188"/>
                  </a:lnTo>
                  <a:lnTo>
                    <a:pt x="15078" y="825973"/>
                  </a:lnTo>
                  <a:lnTo>
                    <a:pt x="26498" y="871601"/>
                  </a:lnTo>
                  <a:lnTo>
                    <a:pt x="40922" y="915957"/>
                  </a:lnTo>
                  <a:lnTo>
                    <a:pt x="58235" y="958927"/>
                  </a:lnTo>
                  <a:lnTo>
                    <a:pt x="78321" y="1000394"/>
                  </a:lnTo>
                  <a:lnTo>
                    <a:pt x="101065" y="1040242"/>
                  </a:lnTo>
                  <a:lnTo>
                    <a:pt x="126351" y="1078357"/>
                  </a:lnTo>
                  <a:lnTo>
                    <a:pt x="154064" y="1114623"/>
                  </a:lnTo>
                  <a:lnTo>
                    <a:pt x="184088" y="1148924"/>
                  </a:lnTo>
                  <a:lnTo>
                    <a:pt x="216308" y="1181145"/>
                  </a:lnTo>
                  <a:lnTo>
                    <a:pt x="250608" y="1211170"/>
                  </a:lnTo>
                  <a:lnTo>
                    <a:pt x="286873" y="1238883"/>
                  </a:lnTo>
                  <a:lnTo>
                    <a:pt x="324988" y="1264170"/>
                  </a:lnTo>
                  <a:lnTo>
                    <a:pt x="364836" y="1286915"/>
                  </a:lnTo>
                  <a:lnTo>
                    <a:pt x="406302" y="1307002"/>
                  </a:lnTo>
                  <a:lnTo>
                    <a:pt x="449271" y="1324315"/>
                  </a:lnTo>
                  <a:lnTo>
                    <a:pt x="493627" y="1338740"/>
                  </a:lnTo>
                  <a:lnTo>
                    <a:pt x="539255" y="1350160"/>
                  </a:lnTo>
                  <a:lnTo>
                    <a:pt x="586039" y="1358460"/>
                  </a:lnTo>
                  <a:lnTo>
                    <a:pt x="633863" y="1363525"/>
                  </a:lnTo>
                  <a:lnTo>
                    <a:pt x="682613" y="1365239"/>
                  </a:lnTo>
                  <a:lnTo>
                    <a:pt x="731363" y="1363525"/>
                  </a:lnTo>
                  <a:lnTo>
                    <a:pt x="779188" y="1358460"/>
                  </a:lnTo>
                  <a:lnTo>
                    <a:pt x="825972" y="1350160"/>
                  </a:lnTo>
                  <a:lnTo>
                    <a:pt x="871600" y="1338740"/>
                  </a:lnTo>
                  <a:lnTo>
                    <a:pt x="915956" y="1324315"/>
                  </a:lnTo>
                  <a:lnTo>
                    <a:pt x="958925" y="1307002"/>
                  </a:lnTo>
                  <a:lnTo>
                    <a:pt x="1000391" y="1286915"/>
                  </a:lnTo>
                  <a:lnTo>
                    <a:pt x="1040239" y="1264170"/>
                  </a:lnTo>
                  <a:lnTo>
                    <a:pt x="1078353" y="1238883"/>
                  </a:lnTo>
                  <a:lnTo>
                    <a:pt x="1114618" y="1211170"/>
                  </a:lnTo>
                  <a:lnTo>
                    <a:pt x="1148918" y="1181145"/>
                  </a:lnTo>
                  <a:lnTo>
                    <a:pt x="1181138" y="1148924"/>
                  </a:lnTo>
                  <a:lnTo>
                    <a:pt x="1211163" y="1114623"/>
                  </a:lnTo>
                  <a:lnTo>
                    <a:pt x="1238876" y="1078357"/>
                  </a:lnTo>
                  <a:lnTo>
                    <a:pt x="1264162" y="1040242"/>
                  </a:lnTo>
                  <a:lnTo>
                    <a:pt x="1286906" y="1000394"/>
                  </a:lnTo>
                  <a:lnTo>
                    <a:pt x="1306992" y="958927"/>
                  </a:lnTo>
                  <a:lnTo>
                    <a:pt x="1324305" y="915957"/>
                  </a:lnTo>
                  <a:lnTo>
                    <a:pt x="1338729" y="871601"/>
                  </a:lnTo>
                  <a:lnTo>
                    <a:pt x="1350149" y="825973"/>
                  </a:lnTo>
                  <a:lnTo>
                    <a:pt x="1358449" y="779188"/>
                  </a:lnTo>
                  <a:lnTo>
                    <a:pt x="1363513" y="731363"/>
                  </a:lnTo>
                  <a:lnTo>
                    <a:pt x="1365227" y="682613"/>
                  </a:lnTo>
                  <a:lnTo>
                    <a:pt x="1363513" y="633865"/>
                  </a:lnTo>
                  <a:lnTo>
                    <a:pt x="1358449" y="586041"/>
                  </a:lnTo>
                  <a:lnTo>
                    <a:pt x="1350149" y="539258"/>
                  </a:lnTo>
                  <a:lnTo>
                    <a:pt x="1338729" y="493631"/>
                  </a:lnTo>
                  <a:lnTo>
                    <a:pt x="1324305" y="449275"/>
                  </a:lnTo>
                  <a:lnTo>
                    <a:pt x="1306992" y="406307"/>
                  </a:lnTo>
                  <a:lnTo>
                    <a:pt x="1286906" y="364841"/>
                  </a:lnTo>
                  <a:lnTo>
                    <a:pt x="1264162" y="324993"/>
                  </a:lnTo>
                  <a:lnTo>
                    <a:pt x="1238876" y="286879"/>
                  </a:lnTo>
                  <a:lnTo>
                    <a:pt x="1211163" y="250613"/>
                  </a:lnTo>
                  <a:lnTo>
                    <a:pt x="1181138" y="216313"/>
                  </a:lnTo>
                  <a:lnTo>
                    <a:pt x="1148918" y="184093"/>
                  </a:lnTo>
                  <a:lnTo>
                    <a:pt x="1114618" y="154068"/>
                  </a:lnTo>
                  <a:lnTo>
                    <a:pt x="1078353" y="126354"/>
                  </a:lnTo>
                  <a:lnTo>
                    <a:pt x="1040239" y="101068"/>
                  </a:lnTo>
                  <a:lnTo>
                    <a:pt x="1000391" y="78323"/>
                  </a:lnTo>
                  <a:lnTo>
                    <a:pt x="958925" y="58237"/>
                  </a:lnTo>
                  <a:lnTo>
                    <a:pt x="915956" y="40923"/>
                  </a:lnTo>
                  <a:lnTo>
                    <a:pt x="871600" y="26499"/>
                  </a:lnTo>
                  <a:lnTo>
                    <a:pt x="825972" y="15079"/>
                  </a:lnTo>
                  <a:lnTo>
                    <a:pt x="779188" y="6778"/>
                  </a:lnTo>
                  <a:lnTo>
                    <a:pt x="731363" y="1713"/>
                  </a:lnTo>
                  <a:lnTo>
                    <a:pt x="682613" y="0"/>
                  </a:lnTo>
                  <a:close/>
                </a:path>
              </a:pathLst>
            </a:custGeom>
            <a:solidFill>
              <a:srgbClr val="E9B400"/>
            </a:solidFill>
          </p:spPr>
          <p:txBody>
            <a:bodyPr wrap="square" lIns="0" tIns="0" rIns="0" bIns="0" rtlCol="0"/>
            <a:lstStyle/>
            <a:p>
              <a:endParaRPr/>
            </a:p>
          </p:txBody>
        </p:sp>
        <p:pic>
          <p:nvPicPr>
            <p:cNvPr id="16" name="object 22">
              <a:extLst>
                <a:ext uri="{FF2B5EF4-FFF2-40B4-BE49-F238E27FC236}">
                  <a16:creationId xmlns:a16="http://schemas.microsoft.com/office/drawing/2014/main" id="{7659455A-34C9-276C-DA90-75E76AEC9562}"/>
                </a:ext>
              </a:extLst>
            </p:cNvPr>
            <p:cNvPicPr/>
            <p:nvPr/>
          </p:nvPicPr>
          <p:blipFill>
            <a:blip r:embed="rId2" cstate="print"/>
            <a:stretch>
              <a:fillRect/>
            </a:stretch>
          </p:blipFill>
          <p:spPr>
            <a:xfrm>
              <a:off x="1344295" y="2317031"/>
              <a:ext cx="213413" cy="213448"/>
            </a:xfrm>
            <a:prstGeom prst="rect">
              <a:avLst/>
            </a:prstGeom>
          </p:spPr>
        </p:pic>
        <p:sp>
          <p:nvSpPr>
            <p:cNvPr id="17" name="object 23">
              <a:extLst>
                <a:ext uri="{FF2B5EF4-FFF2-40B4-BE49-F238E27FC236}">
                  <a16:creationId xmlns:a16="http://schemas.microsoft.com/office/drawing/2014/main" id="{BA315A45-AD0E-65EC-3CCC-70E32A5F4740}"/>
                </a:ext>
              </a:extLst>
            </p:cNvPr>
            <p:cNvSpPr/>
            <p:nvPr/>
          </p:nvSpPr>
          <p:spPr>
            <a:xfrm>
              <a:off x="1267853" y="2548542"/>
              <a:ext cx="366395" cy="619125"/>
            </a:xfrm>
            <a:custGeom>
              <a:avLst/>
              <a:gdLst/>
              <a:ahLst/>
              <a:cxnLst/>
              <a:rect l="l" t="t" r="r" b="b"/>
              <a:pathLst>
                <a:path w="366394" h="619125">
                  <a:moveTo>
                    <a:pt x="195630" y="365696"/>
                  </a:moveTo>
                  <a:lnTo>
                    <a:pt x="190042" y="360108"/>
                  </a:lnTo>
                  <a:lnTo>
                    <a:pt x="176237" y="360108"/>
                  </a:lnTo>
                  <a:lnTo>
                    <a:pt x="170649" y="365696"/>
                  </a:lnTo>
                  <a:lnTo>
                    <a:pt x="170649" y="608812"/>
                  </a:lnTo>
                  <a:lnTo>
                    <a:pt x="176237" y="614400"/>
                  </a:lnTo>
                  <a:lnTo>
                    <a:pt x="183146" y="614400"/>
                  </a:lnTo>
                  <a:lnTo>
                    <a:pt x="190042" y="614400"/>
                  </a:lnTo>
                  <a:lnTo>
                    <a:pt x="195630" y="608812"/>
                  </a:lnTo>
                  <a:lnTo>
                    <a:pt x="195630" y="365696"/>
                  </a:lnTo>
                  <a:close/>
                </a:path>
                <a:path w="366394" h="619125">
                  <a:moveTo>
                    <a:pt x="366268" y="98552"/>
                  </a:moveTo>
                  <a:lnTo>
                    <a:pt x="358521" y="60223"/>
                  </a:lnTo>
                  <a:lnTo>
                    <a:pt x="337375" y="28892"/>
                  </a:lnTo>
                  <a:lnTo>
                    <a:pt x="306044" y="7759"/>
                  </a:lnTo>
                  <a:lnTo>
                    <a:pt x="267716" y="0"/>
                  </a:lnTo>
                  <a:lnTo>
                    <a:pt x="98564" y="0"/>
                  </a:lnTo>
                  <a:lnTo>
                    <a:pt x="60236" y="7759"/>
                  </a:lnTo>
                  <a:lnTo>
                    <a:pt x="28905" y="28892"/>
                  </a:lnTo>
                  <a:lnTo>
                    <a:pt x="7759" y="60223"/>
                  </a:lnTo>
                  <a:lnTo>
                    <a:pt x="0" y="98552"/>
                  </a:lnTo>
                  <a:lnTo>
                    <a:pt x="0" y="257251"/>
                  </a:lnTo>
                  <a:lnTo>
                    <a:pt x="12839" y="307416"/>
                  </a:lnTo>
                  <a:lnTo>
                    <a:pt x="48437" y="345033"/>
                  </a:lnTo>
                  <a:lnTo>
                    <a:pt x="80137" y="365010"/>
                  </a:lnTo>
                  <a:lnTo>
                    <a:pt x="80137" y="613257"/>
                  </a:lnTo>
                  <a:lnTo>
                    <a:pt x="85725" y="618845"/>
                  </a:lnTo>
                  <a:lnTo>
                    <a:pt x="92633" y="618845"/>
                  </a:lnTo>
                  <a:lnTo>
                    <a:pt x="99529" y="618845"/>
                  </a:lnTo>
                  <a:lnTo>
                    <a:pt x="105117" y="613257"/>
                  </a:lnTo>
                  <a:lnTo>
                    <a:pt x="105117" y="361721"/>
                  </a:lnTo>
                  <a:lnTo>
                    <a:pt x="106883" y="358914"/>
                  </a:lnTo>
                  <a:lnTo>
                    <a:pt x="105117" y="351205"/>
                  </a:lnTo>
                  <a:lnTo>
                    <a:pt x="105117" y="103797"/>
                  </a:lnTo>
                  <a:lnTo>
                    <a:pt x="99529" y="98209"/>
                  </a:lnTo>
                  <a:lnTo>
                    <a:pt x="85725" y="98209"/>
                  </a:lnTo>
                  <a:lnTo>
                    <a:pt x="80137" y="103797"/>
                  </a:lnTo>
                  <a:lnTo>
                    <a:pt x="80137" y="335483"/>
                  </a:lnTo>
                  <a:lnTo>
                    <a:pt x="61747" y="323900"/>
                  </a:lnTo>
                  <a:lnTo>
                    <a:pt x="46291" y="311188"/>
                  </a:lnTo>
                  <a:lnTo>
                    <a:pt x="34747" y="295338"/>
                  </a:lnTo>
                  <a:lnTo>
                    <a:pt x="27495" y="277101"/>
                  </a:lnTo>
                  <a:lnTo>
                    <a:pt x="24993" y="257251"/>
                  </a:lnTo>
                  <a:lnTo>
                    <a:pt x="24993" y="98552"/>
                  </a:lnTo>
                  <a:lnTo>
                    <a:pt x="30784" y="69938"/>
                  </a:lnTo>
                  <a:lnTo>
                    <a:pt x="46570" y="46545"/>
                  </a:lnTo>
                  <a:lnTo>
                    <a:pt x="69951" y="30759"/>
                  </a:lnTo>
                  <a:lnTo>
                    <a:pt x="98564" y="24980"/>
                  </a:lnTo>
                  <a:lnTo>
                    <a:pt x="267716" y="24980"/>
                  </a:lnTo>
                  <a:lnTo>
                    <a:pt x="296329" y="30759"/>
                  </a:lnTo>
                  <a:lnTo>
                    <a:pt x="319722" y="46545"/>
                  </a:lnTo>
                  <a:lnTo>
                    <a:pt x="335508" y="69938"/>
                  </a:lnTo>
                  <a:lnTo>
                    <a:pt x="341287" y="98552"/>
                  </a:lnTo>
                  <a:lnTo>
                    <a:pt x="341287" y="257251"/>
                  </a:lnTo>
                  <a:lnTo>
                    <a:pt x="331546" y="295325"/>
                  </a:lnTo>
                  <a:lnTo>
                    <a:pt x="304546" y="323888"/>
                  </a:lnTo>
                  <a:lnTo>
                    <a:pt x="286143" y="335483"/>
                  </a:lnTo>
                  <a:lnTo>
                    <a:pt x="286143" y="103797"/>
                  </a:lnTo>
                  <a:lnTo>
                    <a:pt x="280555" y="98209"/>
                  </a:lnTo>
                  <a:lnTo>
                    <a:pt x="266750" y="98209"/>
                  </a:lnTo>
                  <a:lnTo>
                    <a:pt x="261162" y="103797"/>
                  </a:lnTo>
                  <a:lnTo>
                    <a:pt x="261162" y="351205"/>
                  </a:lnTo>
                  <a:lnTo>
                    <a:pt x="259410" y="358914"/>
                  </a:lnTo>
                  <a:lnTo>
                    <a:pt x="261162" y="361708"/>
                  </a:lnTo>
                  <a:lnTo>
                    <a:pt x="261162" y="613257"/>
                  </a:lnTo>
                  <a:lnTo>
                    <a:pt x="266750" y="618845"/>
                  </a:lnTo>
                  <a:lnTo>
                    <a:pt x="273659" y="618845"/>
                  </a:lnTo>
                  <a:lnTo>
                    <a:pt x="280555" y="618845"/>
                  </a:lnTo>
                  <a:lnTo>
                    <a:pt x="286143" y="613257"/>
                  </a:lnTo>
                  <a:lnTo>
                    <a:pt x="286143" y="365010"/>
                  </a:lnTo>
                  <a:lnTo>
                    <a:pt x="317868" y="345020"/>
                  </a:lnTo>
                  <a:lnTo>
                    <a:pt x="338213" y="328282"/>
                  </a:lnTo>
                  <a:lnTo>
                    <a:pt x="353441" y="307403"/>
                  </a:lnTo>
                  <a:lnTo>
                    <a:pt x="362966" y="283387"/>
                  </a:lnTo>
                  <a:lnTo>
                    <a:pt x="366268" y="257251"/>
                  </a:lnTo>
                  <a:lnTo>
                    <a:pt x="366268" y="98552"/>
                  </a:lnTo>
                  <a:close/>
                </a:path>
              </a:pathLst>
            </a:custGeom>
            <a:solidFill>
              <a:srgbClr val="FFFFFF"/>
            </a:solidFill>
          </p:spPr>
          <p:txBody>
            <a:bodyPr wrap="square" lIns="0" tIns="0" rIns="0" bIns="0" rtlCol="0"/>
            <a:lstStyle/>
            <a:p>
              <a:endParaRPr/>
            </a:p>
          </p:txBody>
        </p:sp>
        <p:pic>
          <p:nvPicPr>
            <p:cNvPr id="18" name="object 24">
              <a:extLst>
                <a:ext uri="{FF2B5EF4-FFF2-40B4-BE49-F238E27FC236}">
                  <a16:creationId xmlns:a16="http://schemas.microsoft.com/office/drawing/2014/main" id="{0D5EB515-6D03-7BFD-85F6-4F34C6B6F236}"/>
                </a:ext>
              </a:extLst>
            </p:cNvPr>
            <p:cNvPicPr/>
            <p:nvPr/>
          </p:nvPicPr>
          <p:blipFill>
            <a:blip r:embed="rId3" cstate="print"/>
            <a:stretch>
              <a:fillRect/>
            </a:stretch>
          </p:blipFill>
          <p:spPr>
            <a:xfrm>
              <a:off x="1605452" y="2247868"/>
              <a:ext cx="213448" cy="213413"/>
            </a:xfrm>
            <a:prstGeom prst="rect">
              <a:avLst/>
            </a:prstGeom>
          </p:spPr>
        </p:pic>
        <p:sp>
          <p:nvSpPr>
            <p:cNvPr id="19" name="object 25">
              <a:extLst>
                <a:ext uri="{FF2B5EF4-FFF2-40B4-BE49-F238E27FC236}">
                  <a16:creationId xmlns:a16="http://schemas.microsoft.com/office/drawing/2014/main" id="{B4E0A6B4-0571-A620-E8B9-A39C9B1CC088}"/>
                </a:ext>
              </a:extLst>
            </p:cNvPr>
            <p:cNvSpPr/>
            <p:nvPr/>
          </p:nvSpPr>
          <p:spPr>
            <a:xfrm>
              <a:off x="1529524" y="2479378"/>
              <a:ext cx="366395" cy="619125"/>
            </a:xfrm>
            <a:custGeom>
              <a:avLst/>
              <a:gdLst/>
              <a:ahLst/>
              <a:cxnLst/>
              <a:rect l="l" t="t" r="r" b="b"/>
              <a:pathLst>
                <a:path w="366394" h="619125">
                  <a:moveTo>
                    <a:pt x="104597" y="319519"/>
                  </a:moveTo>
                  <a:lnTo>
                    <a:pt x="99009" y="313931"/>
                  </a:lnTo>
                  <a:lnTo>
                    <a:pt x="85217" y="313931"/>
                  </a:lnTo>
                  <a:lnTo>
                    <a:pt x="79629" y="319519"/>
                  </a:lnTo>
                  <a:lnTo>
                    <a:pt x="79629" y="613232"/>
                  </a:lnTo>
                  <a:lnTo>
                    <a:pt x="85217" y="618820"/>
                  </a:lnTo>
                  <a:lnTo>
                    <a:pt x="92113" y="618820"/>
                  </a:lnTo>
                  <a:lnTo>
                    <a:pt x="99009" y="618820"/>
                  </a:lnTo>
                  <a:lnTo>
                    <a:pt x="104597" y="613232"/>
                  </a:lnTo>
                  <a:lnTo>
                    <a:pt x="104597" y="319519"/>
                  </a:lnTo>
                  <a:close/>
                </a:path>
                <a:path w="366394" h="619125">
                  <a:moveTo>
                    <a:pt x="195148" y="365658"/>
                  </a:moveTo>
                  <a:lnTo>
                    <a:pt x="189560" y="360070"/>
                  </a:lnTo>
                  <a:lnTo>
                    <a:pt x="175768" y="360070"/>
                  </a:lnTo>
                  <a:lnTo>
                    <a:pt x="170180" y="365658"/>
                  </a:lnTo>
                  <a:lnTo>
                    <a:pt x="170180" y="608787"/>
                  </a:lnTo>
                  <a:lnTo>
                    <a:pt x="175768" y="614375"/>
                  </a:lnTo>
                  <a:lnTo>
                    <a:pt x="182664" y="614375"/>
                  </a:lnTo>
                  <a:lnTo>
                    <a:pt x="189560" y="614375"/>
                  </a:lnTo>
                  <a:lnTo>
                    <a:pt x="195148" y="608787"/>
                  </a:lnTo>
                  <a:lnTo>
                    <a:pt x="195148" y="365658"/>
                  </a:lnTo>
                  <a:close/>
                </a:path>
                <a:path w="366394" h="619125">
                  <a:moveTo>
                    <a:pt x="365785" y="98552"/>
                  </a:moveTo>
                  <a:lnTo>
                    <a:pt x="358038" y="60223"/>
                  </a:lnTo>
                  <a:lnTo>
                    <a:pt x="336892" y="28892"/>
                  </a:lnTo>
                  <a:lnTo>
                    <a:pt x="305562" y="7759"/>
                  </a:lnTo>
                  <a:lnTo>
                    <a:pt x="267233" y="0"/>
                  </a:lnTo>
                  <a:lnTo>
                    <a:pt x="98082" y="0"/>
                  </a:lnTo>
                  <a:lnTo>
                    <a:pt x="35407" y="22517"/>
                  </a:lnTo>
                  <a:lnTo>
                    <a:pt x="1308" y="79641"/>
                  </a:lnTo>
                  <a:lnTo>
                    <a:pt x="0" y="86410"/>
                  </a:lnTo>
                  <a:lnTo>
                    <a:pt x="4419" y="92964"/>
                  </a:lnTo>
                  <a:lnTo>
                    <a:pt x="17970" y="95605"/>
                  </a:lnTo>
                  <a:lnTo>
                    <a:pt x="24523" y="91173"/>
                  </a:lnTo>
                  <a:lnTo>
                    <a:pt x="25831" y="84404"/>
                  </a:lnTo>
                  <a:lnTo>
                    <a:pt x="35013" y="60591"/>
                  </a:lnTo>
                  <a:lnTo>
                    <a:pt x="51282" y="41770"/>
                  </a:lnTo>
                  <a:lnTo>
                    <a:pt x="72910" y="29413"/>
                  </a:lnTo>
                  <a:lnTo>
                    <a:pt x="98082" y="24980"/>
                  </a:lnTo>
                  <a:lnTo>
                    <a:pt x="267233" y="24980"/>
                  </a:lnTo>
                  <a:lnTo>
                    <a:pt x="295846" y="30772"/>
                  </a:lnTo>
                  <a:lnTo>
                    <a:pt x="319239" y="46545"/>
                  </a:lnTo>
                  <a:lnTo>
                    <a:pt x="335026" y="69938"/>
                  </a:lnTo>
                  <a:lnTo>
                    <a:pt x="340817" y="98552"/>
                  </a:lnTo>
                  <a:lnTo>
                    <a:pt x="340817" y="257213"/>
                  </a:lnTo>
                  <a:lnTo>
                    <a:pt x="331050" y="295300"/>
                  </a:lnTo>
                  <a:lnTo>
                    <a:pt x="304025" y="323850"/>
                  </a:lnTo>
                  <a:lnTo>
                    <a:pt x="285661" y="335432"/>
                  </a:lnTo>
                  <a:lnTo>
                    <a:pt x="285661" y="103771"/>
                  </a:lnTo>
                  <a:lnTo>
                    <a:pt x="280073" y="98183"/>
                  </a:lnTo>
                  <a:lnTo>
                    <a:pt x="266268" y="98183"/>
                  </a:lnTo>
                  <a:lnTo>
                    <a:pt x="260680" y="103771"/>
                  </a:lnTo>
                  <a:lnTo>
                    <a:pt x="260680" y="351180"/>
                  </a:lnTo>
                  <a:lnTo>
                    <a:pt x="258927" y="358902"/>
                  </a:lnTo>
                  <a:lnTo>
                    <a:pt x="260680" y="361683"/>
                  </a:lnTo>
                  <a:lnTo>
                    <a:pt x="260680" y="613232"/>
                  </a:lnTo>
                  <a:lnTo>
                    <a:pt x="266268" y="618820"/>
                  </a:lnTo>
                  <a:lnTo>
                    <a:pt x="273177" y="618820"/>
                  </a:lnTo>
                  <a:lnTo>
                    <a:pt x="280073" y="618820"/>
                  </a:lnTo>
                  <a:lnTo>
                    <a:pt x="285661" y="613232"/>
                  </a:lnTo>
                  <a:lnTo>
                    <a:pt x="285661" y="364972"/>
                  </a:lnTo>
                  <a:lnTo>
                    <a:pt x="317334" y="344982"/>
                  </a:lnTo>
                  <a:lnTo>
                    <a:pt x="337705" y="328256"/>
                  </a:lnTo>
                  <a:lnTo>
                    <a:pt x="352945" y="307390"/>
                  </a:lnTo>
                  <a:lnTo>
                    <a:pt x="362483" y="283375"/>
                  </a:lnTo>
                  <a:lnTo>
                    <a:pt x="365785" y="257213"/>
                  </a:lnTo>
                  <a:lnTo>
                    <a:pt x="365785" y="98552"/>
                  </a:lnTo>
                  <a:close/>
                </a:path>
              </a:pathLst>
            </a:custGeom>
            <a:solidFill>
              <a:srgbClr val="FFFFFF"/>
            </a:solidFill>
          </p:spPr>
          <p:txBody>
            <a:bodyPr wrap="square" lIns="0" tIns="0" rIns="0" bIns="0" rtlCol="0"/>
            <a:lstStyle/>
            <a:p>
              <a:endParaRPr/>
            </a:p>
          </p:txBody>
        </p:sp>
        <p:pic>
          <p:nvPicPr>
            <p:cNvPr id="20" name="object 26">
              <a:extLst>
                <a:ext uri="{FF2B5EF4-FFF2-40B4-BE49-F238E27FC236}">
                  <a16:creationId xmlns:a16="http://schemas.microsoft.com/office/drawing/2014/main" id="{0744286D-EE87-9BC2-A5DB-07125826E9AE}"/>
                </a:ext>
              </a:extLst>
            </p:cNvPr>
            <p:cNvPicPr/>
            <p:nvPr/>
          </p:nvPicPr>
          <p:blipFill>
            <a:blip r:embed="rId4" cstate="print"/>
            <a:stretch>
              <a:fillRect/>
            </a:stretch>
          </p:blipFill>
          <p:spPr>
            <a:xfrm>
              <a:off x="1083103" y="2247868"/>
              <a:ext cx="213448" cy="213413"/>
            </a:xfrm>
            <a:prstGeom prst="rect">
              <a:avLst/>
            </a:prstGeom>
          </p:spPr>
        </p:pic>
        <p:sp>
          <p:nvSpPr>
            <p:cNvPr id="21" name="object 27">
              <a:extLst>
                <a:ext uri="{FF2B5EF4-FFF2-40B4-BE49-F238E27FC236}">
                  <a16:creationId xmlns:a16="http://schemas.microsoft.com/office/drawing/2014/main" id="{9AB40817-61B2-1FA5-29D0-296BFB8DA5D3}"/>
                </a:ext>
              </a:extLst>
            </p:cNvPr>
            <p:cNvSpPr/>
            <p:nvPr/>
          </p:nvSpPr>
          <p:spPr>
            <a:xfrm>
              <a:off x="1006678" y="2479378"/>
              <a:ext cx="366395" cy="619125"/>
            </a:xfrm>
            <a:custGeom>
              <a:avLst/>
              <a:gdLst/>
              <a:ahLst/>
              <a:cxnLst/>
              <a:rect l="l" t="t" r="r" b="b"/>
              <a:pathLst>
                <a:path w="366394" h="619125">
                  <a:moveTo>
                    <a:pt x="195618" y="365658"/>
                  </a:moveTo>
                  <a:lnTo>
                    <a:pt x="190030" y="360070"/>
                  </a:lnTo>
                  <a:lnTo>
                    <a:pt x="176225" y="360070"/>
                  </a:lnTo>
                  <a:lnTo>
                    <a:pt x="170637" y="365658"/>
                  </a:lnTo>
                  <a:lnTo>
                    <a:pt x="170637" y="608787"/>
                  </a:lnTo>
                  <a:lnTo>
                    <a:pt x="176225" y="614375"/>
                  </a:lnTo>
                  <a:lnTo>
                    <a:pt x="183121" y="614375"/>
                  </a:lnTo>
                  <a:lnTo>
                    <a:pt x="190030" y="614375"/>
                  </a:lnTo>
                  <a:lnTo>
                    <a:pt x="195618" y="608787"/>
                  </a:lnTo>
                  <a:lnTo>
                    <a:pt x="195618" y="365658"/>
                  </a:lnTo>
                  <a:close/>
                </a:path>
                <a:path w="366394" h="619125">
                  <a:moveTo>
                    <a:pt x="286169" y="319519"/>
                  </a:moveTo>
                  <a:lnTo>
                    <a:pt x="280581" y="313931"/>
                  </a:lnTo>
                  <a:lnTo>
                    <a:pt x="266776" y="313931"/>
                  </a:lnTo>
                  <a:lnTo>
                    <a:pt x="261188" y="319519"/>
                  </a:lnTo>
                  <a:lnTo>
                    <a:pt x="261188" y="613232"/>
                  </a:lnTo>
                  <a:lnTo>
                    <a:pt x="266776" y="618820"/>
                  </a:lnTo>
                  <a:lnTo>
                    <a:pt x="273672" y="618820"/>
                  </a:lnTo>
                  <a:lnTo>
                    <a:pt x="280581" y="618820"/>
                  </a:lnTo>
                  <a:lnTo>
                    <a:pt x="286169" y="613232"/>
                  </a:lnTo>
                  <a:lnTo>
                    <a:pt x="286169" y="319519"/>
                  </a:lnTo>
                  <a:close/>
                </a:path>
                <a:path w="366394" h="619125">
                  <a:moveTo>
                    <a:pt x="365785" y="86410"/>
                  </a:moveTo>
                  <a:lnTo>
                    <a:pt x="352183" y="47726"/>
                  </a:lnTo>
                  <a:lnTo>
                    <a:pt x="301421" y="5956"/>
                  </a:lnTo>
                  <a:lnTo>
                    <a:pt x="267703" y="0"/>
                  </a:lnTo>
                  <a:lnTo>
                    <a:pt x="98552" y="0"/>
                  </a:lnTo>
                  <a:lnTo>
                    <a:pt x="60223" y="7759"/>
                  </a:lnTo>
                  <a:lnTo>
                    <a:pt x="28892" y="28892"/>
                  </a:lnTo>
                  <a:lnTo>
                    <a:pt x="7759" y="60223"/>
                  </a:lnTo>
                  <a:lnTo>
                    <a:pt x="0" y="98552"/>
                  </a:lnTo>
                  <a:lnTo>
                    <a:pt x="0" y="257213"/>
                  </a:lnTo>
                  <a:lnTo>
                    <a:pt x="12852" y="307390"/>
                  </a:lnTo>
                  <a:lnTo>
                    <a:pt x="48450" y="344982"/>
                  </a:lnTo>
                  <a:lnTo>
                    <a:pt x="80124" y="364959"/>
                  </a:lnTo>
                  <a:lnTo>
                    <a:pt x="80124" y="613232"/>
                  </a:lnTo>
                  <a:lnTo>
                    <a:pt x="85712" y="618820"/>
                  </a:lnTo>
                  <a:lnTo>
                    <a:pt x="92621" y="618820"/>
                  </a:lnTo>
                  <a:lnTo>
                    <a:pt x="99517" y="618820"/>
                  </a:lnTo>
                  <a:lnTo>
                    <a:pt x="105105" y="613232"/>
                  </a:lnTo>
                  <a:lnTo>
                    <a:pt x="105105" y="361696"/>
                  </a:lnTo>
                  <a:lnTo>
                    <a:pt x="106857" y="358902"/>
                  </a:lnTo>
                  <a:lnTo>
                    <a:pt x="105117" y="351180"/>
                  </a:lnTo>
                  <a:lnTo>
                    <a:pt x="105105" y="103771"/>
                  </a:lnTo>
                  <a:lnTo>
                    <a:pt x="99517" y="98183"/>
                  </a:lnTo>
                  <a:lnTo>
                    <a:pt x="85712" y="98183"/>
                  </a:lnTo>
                  <a:lnTo>
                    <a:pt x="80124" y="103771"/>
                  </a:lnTo>
                  <a:lnTo>
                    <a:pt x="80124" y="335432"/>
                  </a:lnTo>
                  <a:lnTo>
                    <a:pt x="61760" y="323850"/>
                  </a:lnTo>
                  <a:lnTo>
                    <a:pt x="46304" y="311150"/>
                  </a:lnTo>
                  <a:lnTo>
                    <a:pt x="34734" y="295300"/>
                  </a:lnTo>
                  <a:lnTo>
                    <a:pt x="27482" y="277075"/>
                  </a:lnTo>
                  <a:lnTo>
                    <a:pt x="24980" y="257213"/>
                  </a:lnTo>
                  <a:lnTo>
                    <a:pt x="24980" y="98552"/>
                  </a:lnTo>
                  <a:lnTo>
                    <a:pt x="30772" y="69938"/>
                  </a:lnTo>
                  <a:lnTo>
                    <a:pt x="46545" y="46545"/>
                  </a:lnTo>
                  <a:lnTo>
                    <a:pt x="69938" y="30772"/>
                  </a:lnTo>
                  <a:lnTo>
                    <a:pt x="98552" y="24980"/>
                  </a:lnTo>
                  <a:lnTo>
                    <a:pt x="267703" y="24980"/>
                  </a:lnTo>
                  <a:lnTo>
                    <a:pt x="314502" y="41770"/>
                  </a:lnTo>
                  <a:lnTo>
                    <a:pt x="339953" y="84404"/>
                  </a:lnTo>
                  <a:lnTo>
                    <a:pt x="341274" y="91173"/>
                  </a:lnTo>
                  <a:lnTo>
                    <a:pt x="347827" y="95605"/>
                  </a:lnTo>
                  <a:lnTo>
                    <a:pt x="361365" y="92964"/>
                  </a:lnTo>
                  <a:lnTo>
                    <a:pt x="365785" y="86410"/>
                  </a:lnTo>
                  <a:close/>
                </a:path>
              </a:pathLst>
            </a:custGeom>
            <a:solidFill>
              <a:srgbClr val="FFFFFF"/>
            </a:solidFill>
          </p:spPr>
          <p:txBody>
            <a:bodyPr wrap="square" lIns="0" tIns="0" rIns="0" bIns="0" rtlCol="0"/>
            <a:lstStyle/>
            <a:p>
              <a:endParaRPr/>
            </a:p>
          </p:txBody>
        </p:sp>
      </p:grpSp>
      <p:grpSp>
        <p:nvGrpSpPr>
          <p:cNvPr id="22" name="object 28">
            <a:extLst>
              <a:ext uri="{FF2B5EF4-FFF2-40B4-BE49-F238E27FC236}">
                <a16:creationId xmlns:a16="http://schemas.microsoft.com/office/drawing/2014/main" id="{4E21D8B7-6666-7AF2-D513-F66132B575B3}"/>
              </a:ext>
            </a:extLst>
          </p:cNvPr>
          <p:cNvGrpSpPr/>
          <p:nvPr/>
        </p:nvGrpSpPr>
        <p:grpSpPr>
          <a:xfrm>
            <a:off x="3095023" y="2025012"/>
            <a:ext cx="1365250" cy="1365250"/>
            <a:chOff x="3095023" y="2025012"/>
            <a:chExt cx="1365250" cy="1365250"/>
          </a:xfrm>
        </p:grpSpPr>
        <p:sp>
          <p:nvSpPr>
            <p:cNvPr id="23" name="object 29">
              <a:extLst>
                <a:ext uri="{FF2B5EF4-FFF2-40B4-BE49-F238E27FC236}">
                  <a16:creationId xmlns:a16="http://schemas.microsoft.com/office/drawing/2014/main" id="{2F3E2B6F-A946-02D5-6900-43C0A12572D5}"/>
                </a:ext>
              </a:extLst>
            </p:cNvPr>
            <p:cNvSpPr/>
            <p:nvPr/>
          </p:nvSpPr>
          <p:spPr>
            <a:xfrm>
              <a:off x="3095023" y="2025012"/>
              <a:ext cx="1365250" cy="1365250"/>
            </a:xfrm>
            <a:custGeom>
              <a:avLst/>
              <a:gdLst/>
              <a:ahLst/>
              <a:cxnLst/>
              <a:rect l="l" t="t" r="r" b="b"/>
              <a:pathLst>
                <a:path w="1365250" h="1365250">
                  <a:moveTo>
                    <a:pt x="682613" y="0"/>
                  </a:moveTo>
                  <a:lnTo>
                    <a:pt x="633863" y="1713"/>
                  </a:lnTo>
                  <a:lnTo>
                    <a:pt x="586039" y="6778"/>
                  </a:lnTo>
                  <a:lnTo>
                    <a:pt x="539255" y="15079"/>
                  </a:lnTo>
                  <a:lnTo>
                    <a:pt x="493627" y="26499"/>
                  </a:lnTo>
                  <a:lnTo>
                    <a:pt x="449271" y="40923"/>
                  </a:lnTo>
                  <a:lnTo>
                    <a:pt x="406302" y="58237"/>
                  </a:lnTo>
                  <a:lnTo>
                    <a:pt x="364836" y="78323"/>
                  </a:lnTo>
                  <a:lnTo>
                    <a:pt x="324988" y="101068"/>
                  </a:lnTo>
                  <a:lnTo>
                    <a:pt x="286873" y="126354"/>
                  </a:lnTo>
                  <a:lnTo>
                    <a:pt x="250608" y="154068"/>
                  </a:lnTo>
                  <a:lnTo>
                    <a:pt x="216308" y="184093"/>
                  </a:lnTo>
                  <a:lnTo>
                    <a:pt x="184088" y="216313"/>
                  </a:lnTo>
                  <a:lnTo>
                    <a:pt x="154064" y="250613"/>
                  </a:lnTo>
                  <a:lnTo>
                    <a:pt x="126351" y="286879"/>
                  </a:lnTo>
                  <a:lnTo>
                    <a:pt x="101065" y="324993"/>
                  </a:lnTo>
                  <a:lnTo>
                    <a:pt x="78321" y="364841"/>
                  </a:lnTo>
                  <a:lnTo>
                    <a:pt x="58235" y="406307"/>
                  </a:lnTo>
                  <a:lnTo>
                    <a:pt x="40922" y="449275"/>
                  </a:lnTo>
                  <a:lnTo>
                    <a:pt x="26498" y="493631"/>
                  </a:lnTo>
                  <a:lnTo>
                    <a:pt x="15078" y="539258"/>
                  </a:lnTo>
                  <a:lnTo>
                    <a:pt x="6778" y="586041"/>
                  </a:lnTo>
                  <a:lnTo>
                    <a:pt x="1713" y="633865"/>
                  </a:lnTo>
                  <a:lnTo>
                    <a:pt x="0" y="682613"/>
                  </a:lnTo>
                  <a:lnTo>
                    <a:pt x="1713" y="731363"/>
                  </a:lnTo>
                  <a:lnTo>
                    <a:pt x="6778" y="779188"/>
                  </a:lnTo>
                  <a:lnTo>
                    <a:pt x="15078" y="825973"/>
                  </a:lnTo>
                  <a:lnTo>
                    <a:pt x="26498" y="871601"/>
                  </a:lnTo>
                  <a:lnTo>
                    <a:pt x="40922" y="915957"/>
                  </a:lnTo>
                  <a:lnTo>
                    <a:pt x="58235" y="958927"/>
                  </a:lnTo>
                  <a:lnTo>
                    <a:pt x="78321" y="1000394"/>
                  </a:lnTo>
                  <a:lnTo>
                    <a:pt x="101065" y="1040242"/>
                  </a:lnTo>
                  <a:lnTo>
                    <a:pt x="126351" y="1078357"/>
                  </a:lnTo>
                  <a:lnTo>
                    <a:pt x="154064" y="1114623"/>
                  </a:lnTo>
                  <a:lnTo>
                    <a:pt x="184088" y="1148924"/>
                  </a:lnTo>
                  <a:lnTo>
                    <a:pt x="216308" y="1181145"/>
                  </a:lnTo>
                  <a:lnTo>
                    <a:pt x="250608" y="1211170"/>
                  </a:lnTo>
                  <a:lnTo>
                    <a:pt x="286873" y="1238883"/>
                  </a:lnTo>
                  <a:lnTo>
                    <a:pt x="324988" y="1264170"/>
                  </a:lnTo>
                  <a:lnTo>
                    <a:pt x="364836" y="1286915"/>
                  </a:lnTo>
                  <a:lnTo>
                    <a:pt x="406302" y="1307002"/>
                  </a:lnTo>
                  <a:lnTo>
                    <a:pt x="449271" y="1324315"/>
                  </a:lnTo>
                  <a:lnTo>
                    <a:pt x="493627" y="1338740"/>
                  </a:lnTo>
                  <a:lnTo>
                    <a:pt x="539255" y="1350160"/>
                  </a:lnTo>
                  <a:lnTo>
                    <a:pt x="586039" y="1358460"/>
                  </a:lnTo>
                  <a:lnTo>
                    <a:pt x="633863" y="1363525"/>
                  </a:lnTo>
                  <a:lnTo>
                    <a:pt x="682613" y="1365239"/>
                  </a:lnTo>
                  <a:lnTo>
                    <a:pt x="731363" y="1363525"/>
                  </a:lnTo>
                  <a:lnTo>
                    <a:pt x="779188" y="1358460"/>
                  </a:lnTo>
                  <a:lnTo>
                    <a:pt x="825972" y="1350160"/>
                  </a:lnTo>
                  <a:lnTo>
                    <a:pt x="871600" y="1338740"/>
                  </a:lnTo>
                  <a:lnTo>
                    <a:pt x="915956" y="1324315"/>
                  </a:lnTo>
                  <a:lnTo>
                    <a:pt x="958925" y="1307002"/>
                  </a:lnTo>
                  <a:lnTo>
                    <a:pt x="1000391" y="1286915"/>
                  </a:lnTo>
                  <a:lnTo>
                    <a:pt x="1040239" y="1264170"/>
                  </a:lnTo>
                  <a:lnTo>
                    <a:pt x="1078353" y="1238883"/>
                  </a:lnTo>
                  <a:lnTo>
                    <a:pt x="1114618" y="1211170"/>
                  </a:lnTo>
                  <a:lnTo>
                    <a:pt x="1148918" y="1181145"/>
                  </a:lnTo>
                  <a:lnTo>
                    <a:pt x="1181138" y="1148924"/>
                  </a:lnTo>
                  <a:lnTo>
                    <a:pt x="1211163" y="1114623"/>
                  </a:lnTo>
                  <a:lnTo>
                    <a:pt x="1238876" y="1078357"/>
                  </a:lnTo>
                  <a:lnTo>
                    <a:pt x="1264162" y="1040242"/>
                  </a:lnTo>
                  <a:lnTo>
                    <a:pt x="1286906" y="1000394"/>
                  </a:lnTo>
                  <a:lnTo>
                    <a:pt x="1306992" y="958927"/>
                  </a:lnTo>
                  <a:lnTo>
                    <a:pt x="1324305" y="915957"/>
                  </a:lnTo>
                  <a:lnTo>
                    <a:pt x="1338729" y="871601"/>
                  </a:lnTo>
                  <a:lnTo>
                    <a:pt x="1350149" y="825973"/>
                  </a:lnTo>
                  <a:lnTo>
                    <a:pt x="1358449" y="779188"/>
                  </a:lnTo>
                  <a:lnTo>
                    <a:pt x="1363513" y="731363"/>
                  </a:lnTo>
                  <a:lnTo>
                    <a:pt x="1365227" y="682613"/>
                  </a:lnTo>
                  <a:lnTo>
                    <a:pt x="1363513" y="633865"/>
                  </a:lnTo>
                  <a:lnTo>
                    <a:pt x="1358449" y="586041"/>
                  </a:lnTo>
                  <a:lnTo>
                    <a:pt x="1350149" y="539258"/>
                  </a:lnTo>
                  <a:lnTo>
                    <a:pt x="1338729" y="493631"/>
                  </a:lnTo>
                  <a:lnTo>
                    <a:pt x="1324305" y="449275"/>
                  </a:lnTo>
                  <a:lnTo>
                    <a:pt x="1306992" y="406307"/>
                  </a:lnTo>
                  <a:lnTo>
                    <a:pt x="1286906" y="364841"/>
                  </a:lnTo>
                  <a:lnTo>
                    <a:pt x="1264162" y="324993"/>
                  </a:lnTo>
                  <a:lnTo>
                    <a:pt x="1238876" y="286879"/>
                  </a:lnTo>
                  <a:lnTo>
                    <a:pt x="1211163" y="250613"/>
                  </a:lnTo>
                  <a:lnTo>
                    <a:pt x="1181138" y="216313"/>
                  </a:lnTo>
                  <a:lnTo>
                    <a:pt x="1148918" y="184093"/>
                  </a:lnTo>
                  <a:lnTo>
                    <a:pt x="1114618" y="154068"/>
                  </a:lnTo>
                  <a:lnTo>
                    <a:pt x="1078353" y="126354"/>
                  </a:lnTo>
                  <a:lnTo>
                    <a:pt x="1040239" y="101068"/>
                  </a:lnTo>
                  <a:lnTo>
                    <a:pt x="1000391" y="78323"/>
                  </a:lnTo>
                  <a:lnTo>
                    <a:pt x="958925" y="58237"/>
                  </a:lnTo>
                  <a:lnTo>
                    <a:pt x="915956" y="40923"/>
                  </a:lnTo>
                  <a:lnTo>
                    <a:pt x="871600" y="26499"/>
                  </a:lnTo>
                  <a:lnTo>
                    <a:pt x="825972" y="15079"/>
                  </a:lnTo>
                  <a:lnTo>
                    <a:pt x="779188" y="6778"/>
                  </a:lnTo>
                  <a:lnTo>
                    <a:pt x="731363" y="1713"/>
                  </a:lnTo>
                  <a:lnTo>
                    <a:pt x="682613" y="0"/>
                  </a:lnTo>
                  <a:close/>
                </a:path>
              </a:pathLst>
            </a:custGeom>
            <a:solidFill>
              <a:srgbClr val="E9B400"/>
            </a:solidFill>
          </p:spPr>
          <p:txBody>
            <a:bodyPr wrap="square" lIns="0" tIns="0" rIns="0" bIns="0" rtlCol="0"/>
            <a:lstStyle/>
            <a:p>
              <a:endParaRPr/>
            </a:p>
          </p:txBody>
        </p:sp>
        <p:sp>
          <p:nvSpPr>
            <p:cNvPr id="24" name="object 30">
              <a:extLst>
                <a:ext uri="{FF2B5EF4-FFF2-40B4-BE49-F238E27FC236}">
                  <a16:creationId xmlns:a16="http://schemas.microsoft.com/office/drawing/2014/main" id="{B3300140-E0CA-1D5C-FC78-E5C3CD40375F}"/>
                </a:ext>
              </a:extLst>
            </p:cNvPr>
            <p:cNvSpPr/>
            <p:nvPr/>
          </p:nvSpPr>
          <p:spPr>
            <a:xfrm>
              <a:off x="3262693" y="2192295"/>
              <a:ext cx="1031240" cy="1031240"/>
            </a:xfrm>
            <a:custGeom>
              <a:avLst/>
              <a:gdLst/>
              <a:ahLst/>
              <a:cxnLst/>
              <a:rect l="l" t="t" r="r" b="b"/>
              <a:pathLst>
                <a:path w="1031239" h="1031239">
                  <a:moveTo>
                    <a:pt x="972807" y="753008"/>
                  </a:moveTo>
                  <a:lnTo>
                    <a:pt x="970254" y="744499"/>
                  </a:lnTo>
                  <a:lnTo>
                    <a:pt x="956640" y="737133"/>
                  </a:lnTo>
                  <a:lnTo>
                    <a:pt x="948118" y="739673"/>
                  </a:lnTo>
                  <a:lnTo>
                    <a:pt x="944448" y="746493"/>
                  </a:lnTo>
                  <a:lnTo>
                    <a:pt x="919264" y="788073"/>
                  </a:lnTo>
                  <a:lnTo>
                    <a:pt x="890447" y="826503"/>
                  </a:lnTo>
                  <a:lnTo>
                    <a:pt x="858278" y="861631"/>
                  </a:lnTo>
                  <a:lnTo>
                    <a:pt x="823061" y="893267"/>
                  </a:lnTo>
                  <a:lnTo>
                    <a:pt x="785088" y="921232"/>
                  </a:lnTo>
                  <a:lnTo>
                    <a:pt x="744626" y="945388"/>
                  </a:lnTo>
                  <a:lnTo>
                    <a:pt x="701979" y="965530"/>
                  </a:lnTo>
                  <a:lnTo>
                    <a:pt x="657428" y="981494"/>
                  </a:lnTo>
                  <a:lnTo>
                    <a:pt x="611276" y="993114"/>
                  </a:lnTo>
                  <a:lnTo>
                    <a:pt x="563803" y="1000213"/>
                  </a:lnTo>
                  <a:lnTo>
                    <a:pt x="515302" y="1002614"/>
                  </a:lnTo>
                  <a:lnTo>
                    <a:pt x="469595" y="1000531"/>
                  </a:lnTo>
                  <a:lnTo>
                    <a:pt x="424789" y="994308"/>
                  </a:lnTo>
                  <a:lnTo>
                    <a:pt x="380974" y="983957"/>
                  </a:lnTo>
                  <a:lnTo>
                    <a:pt x="338251" y="969505"/>
                  </a:lnTo>
                  <a:lnTo>
                    <a:pt x="296722" y="950976"/>
                  </a:lnTo>
                  <a:lnTo>
                    <a:pt x="249377" y="923696"/>
                  </a:lnTo>
                  <a:lnTo>
                    <a:pt x="205282" y="891235"/>
                  </a:lnTo>
                  <a:lnTo>
                    <a:pt x="165023" y="854049"/>
                  </a:lnTo>
                  <a:lnTo>
                    <a:pt x="129197" y="812647"/>
                  </a:lnTo>
                  <a:lnTo>
                    <a:pt x="98348" y="767562"/>
                  </a:lnTo>
                  <a:lnTo>
                    <a:pt x="72720" y="719302"/>
                  </a:lnTo>
                  <a:lnTo>
                    <a:pt x="52641" y="668540"/>
                  </a:lnTo>
                  <a:lnTo>
                    <a:pt x="38430" y="615975"/>
                  </a:lnTo>
                  <a:lnTo>
                    <a:pt x="31038" y="570064"/>
                  </a:lnTo>
                  <a:lnTo>
                    <a:pt x="28054" y="523697"/>
                  </a:lnTo>
                  <a:lnTo>
                    <a:pt x="29451" y="477012"/>
                  </a:lnTo>
                  <a:lnTo>
                    <a:pt x="35242" y="430098"/>
                  </a:lnTo>
                  <a:lnTo>
                    <a:pt x="45427" y="383070"/>
                  </a:lnTo>
                  <a:lnTo>
                    <a:pt x="47383" y="375577"/>
                  </a:lnTo>
                  <a:lnTo>
                    <a:pt x="42900" y="367906"/>
                  </a:lnTo>
                  <a:lnTo>
                    <a:pt x="7556" y="425526"/>
                  </a:lnTo>
                  <a:lnTo>
                    <a:pt x="1460" y="475018"/>
                  </a:lnTo>
                  <a:lnTo>
                    <a:pt x="0" y="524294"/>
                  </a:lnTo>
                  <a:lnTo>
                    <a:pt x="3162" y="573239"/>
                  </a:lnTo>
                  <a:lnTo>
                    <a:pt x="10972" y="621753"/>
                  </a:lnTo>
                  <a:lnTo>
                    <a:pt x="22491" y="666356"/>
                  </a:lnTo>
                  <a:lnTo>
                    <a:pt x="38023" y="709841"/>
                  </a:lnTo>
                  <a:lnTo>
                    <a:pt x="57404" y="751827"/>
                  </a:lnTo>
                  <a:lnTo>
                    <a:pt x="80441" y="791921"/>
                  </a:lnTo>
                  <a:lnTo>
                    <a:pt x="106972" y="829779"/>
                  </a:lnTo>
                  <a:lnTo>
                    <a:pt x="136893" y="865136"/>
                  </a:lnTo>
                  <a:lnTo>
                    <a:pt x="169887" y="897712"/>
                  </a:lnTo>
                  <a:lnTo>
                    <a:pt x="205638" y="927227"/>
                  </a:lnTo>
                  <a:lnTo>
                    <a:pt x="243827" y="953427"/>
                  </a:lnTo>
                  <a:lnTo>
                    <a:pt x="284124" y="976033"/>
                  </a:lnTo>
                  <a:lnTo>
                    <a:pt x="328053" y="995641"/>
                  </a:lnTo>
                  <a:lnTo>
                    <a:pt x="373240" y="1010932"/>
                  </a:lnTo>
                  <a:lnTo>
                    <a:pt x="419582" y="1021880"/>
                  </a:lnTo>
                  <a:lnTo>
                    <a:pt x="466966" y="1028471"/>
                  </a:lnTo>
                  <a:lnTo>
                    <a:pt x="515302" y="1030681"/>
                  </a:lnTo>
                  <a:lnTo>
                    <a:pt x="566597" y="1028128"/>
                  </a:lnTo>
                  <a:lnTo>
                    <a:pt x="616800" y="1020622"/>
                  </a:lnTo>
                  <a:lnTo>
                    <a:pt x="665607" y="1008341"/>
                  </a:lnTo>
                  <a:lnTo>
                    <a:pt x="712711" y="991450"/>
                  </a:lnTo>
                  <a:lnTo>
                    <a:pt x="757809" y="970153"/>
                  </a:lnTo>
                  <a:lnTo>
                    <a:pt x="800595" y="944613"/>
                  </a:lnTo>
                  <a:lnTo>
                    <a:pt x="840765" y="915035"/>
                  </a:lnTo>
                  <a:lnTo>
                    <a:pt x="878014" y="881583"/>
                  </a:lnTo>
                  <a:lnTo>
                    <a:pt x="912025" y="844435"/>
                  </a:lnTo>
                  <a:lnTo>
                    <a:pt x="942492" y="803795"/>
                  </a:lnTo>
                  <a:lnTo>
                    <a:pt x="969124" y="759828"/>
                  </a:lnTo>
                  <a:lnTo>
                    <a:pt x="972807" y="753008"/>
                  </a:lnTo>
                  <a:close/>
                </a:path>
                <a:path w="1031239" h="1031239">
                  <a:moveTo>
                    <a:pt x="1030643" y="515340"/>
                  </a:moveTo>
                  <a:lnTo>
                    <a:pt x="1028090" y="463588"/>
                  </a:lnTo>
                  <a:lnTo>
                    <a:pt x="1020470" y="412775"/>
                  </a:lnTo>
                  <a:lnTo>
                    <a:pt x="1007808" y="363105"/>
                  </a:lnTo>
                  <a:lnTo>
                    <a:pt x="990142" y="314731"/>
                  </a:lnTo>
                  <a:lnTo>
                    <a:pt x="968590" y="269900"/>
                  </a:lnTo>
                  <a:lnTo>
                    <a:pt x="942936" y="227558"/>
                  </a:lnTo>
                  <a:lnTo>
                    <a:pt x="913282" y="187858"/>
                  </a:lnTo>
                  <a:lnTo>
                    <a:pt x="879716" y="150926"/>
                  </a:lnTo>
                  <a:lnTo>
                    <a:pt x="842784" y="117360"/>
                  </a:lnTo>
                  <a:lnTo>
                    <a:pt x="803084" y="87706"/>
                  </a:lnTo>
                  <a:lnTo>
                    <a:pt x="760742" y="62052"/>
                  </a:lnTo>
                  <a:lnTo>
                    <a:pt x="715911" y="40500"/>
                  </a:lnTo>
                  <a:lnTo>
                    <a:pt x="667537" y="22834"/>
                  </a:lnTo>
                  <a:lnTo>
                    <a:pt x="617867" y="10172"/>
                  </a:lnTo>
                  <a:lnTo>
                    <a:pt x="567067" y="2552"/>
                  </a:lnTo>
                  <a:lnTo>
                    <a:pt x="515302" y="0"/>
                  </a:lnTo>
                  <a:lnTo>
                    <a:pt x="463842" y="2552"/>
                  </a:lnTo>
                  <a:lnTo>
                    <a:pt x="413486" y="10096"/>
                  </a:lnTo>
                  <a:lnTo>
                    <a:pt x="364553" y="22453"/>
                  </a:lnTo>
                  <a:lnTo>
                    <a:pt x="317347" y="39420"/>
                  </a:lnTo>
                  <a:lnTo>
                    <a:pt x="272161" y="60833"/>
                  </a:lnTo>
                  <a:lnTo>
                    <a:pt x="229311" y="86499"/>
                  </a:lnTo>
                  <a:lnTo>
                    <a:pt x="189115" y="116230"/>
                  </a:lnTo>
                  <a:lnTo>
                    <a:pt x="151853" y="149860"/>
                  </a:lnTo>
                  <a:lnTo>
                    <a:pt x="117856" y="187185"/>
                  </a:lnTo>
                  <a:lnTo>
                    <a:pt x="87414" y="228041"/>
                  </a:lnTo>
                  <a:lnTo>
                    <a:pt x="60845" y="272224"/>
                  </a:lnTo>
                  <a:lnTo>
                    <a:pt x="57175" y="279057"/>
                  </a:lnTo>
                  <a:lnTo>
                    <a:pt x="59753" y="287553"/>
                  </a:lnTo>
                  <a:lnTo>
                    <a:pt x="73418" y="294868"/>
                  </a:lnTo>
                  <a:lnTo>
                    <a:pt x="81915" y="292303"/>
                  </a:lnTo>
                  <a:lnTo>
                    <a:pt x="85572" y="285483"/>
                  </a:lnTo>
                  <a:lnTo>
                    <a:pt x="110693" y="243687"/>
                  </a:lnTo>
                  <a:lnTo>
                    <a:pt x="139484" y="205066"/>
                  </a:lnTo>
                  <a:lnTo>
                    <a:pt x="171640" y="169760"/>
                  </a:lnTo>
                  <a:lnTo>
                    <a:pt x="206870" y="137972"/>
                  </a:lnTo>
                  <a:lnTo>
                    <a:pt x="244881" y="109842"/>
                  </a:lnTo>
                  <a:lnTo>
                    <a:pt x="285394" y="85572"/>
                  </a:lnTo>
                  <a:lnTo>
                    <a:pt x="328117" y="65328"/>
                  </a:lnTo>
                  <a:lnTo>
                    <a:pt x="372770" y="49288"/>
                  </a:lnTo>
                  <a:lnTo>
                    <a:pt x="419036" y="37604"/>
                  </a:lnTo>
                  <a:lnTo>
                    <a:pt x="466648" y="30467"/>
                  </a:lnTo>
                  <a:lnTo>
                    <a:pt x="515302" y="28054"/>
                  </a:lnTo>
                  <a:lnTo>
                    <a:pt x="563714" y="30416"/>
                  </a:lnTo>
                  <a:lnTo>
                    <a:pt x="611124" y="37414"/>
                  </a:lnTo>
                  <a:lnTo>
                    <a:pt x="657263" y="48945"/>
                  </a:lnTo>
                  <a:lnTo>
                    <a:pt x="701890" y="64897"/>
                  </a:lnTo>
                  <a:lnTo>
                    <a:pt x="744728" y="85166"/>
                  </a:lnTo>
                  <a:lnTo>
                    <a:pt x="785520" y="109651"/>
                  </a:lnTo>
                  <a:lnTo>
                    <a:pt x="823976" y="138214"/>
                  </a:lnTo>
                  <a:lnTo>
                    <a:pt x="859866" y="170776"/>
                  </a:lnTo>
                  <a:lnTo>
                    <a:pt x="892429" y="206667"/>
                  </a:lnTo>
                  <a:lnTo>
                    <a:pt x="920991" y="245135"/>
                  </a:lnTo>
                  <a:lnTo>
                    <a:pt x="945464" y="285915"/>
                  </a:lnTo>
                  <a:lnTo>
                    <a:pt x="965733" y="328752"/>
                  </a:lnTo>
                  <a:lnTo>
                    <a:pt x="981697" y="373380"/>
                  </a:lnTo>
                  <a:lnTo>
                    <a:pt x="993228" y="419531"/>
                  </a:lnTo>
                  <a:lnTo>
                    <a:pt x="1000226" y="466940"/>
                  </a:lnTo>
                  <a:lnTo>
                    <a:pt x="1002588" y="515340"/>
                  </a:lnTo>
                  <a:lnTo>
                    <a:pt x="1001471" y="548513"/>
                  </a:lnTo>
                  <a:lnTo>
                    <a:pt x="998143" y="581418"/>
                  </a:lnTo>
                  <a:lnTo>
                    <a:pt x="992619" y="613956"/>
                  </a:lnTo>
                  <a:lnTo>
                    <a:pt x="984897" y="645985"/>
                  </a:lnTo>
                  <a:lnTo>
                    <a:pt x="982840" y="653453"/>
                  </a:lnTo>
                  <a:lnTo>
                    <a:pt x="987209" y="661187"/>
                  </a:lnTo>
                  <a:lnTo>
                    <a:pt x="995934" y="663600"/>
                  </a:lnTo>
                  <a:lnTo>
                    <a:pt x="998435" y="663765"/>
                  </a:lnTo>
                  <a:lnTo>
                    <a:pt x="1004582" y="663765"/>
                  </a:lnTo>
                  <a:lnTo>
                    <a:pt x="1020102" y="619607"/>
                  </a:lnTo>
                  <a:lnTo>
                    <a:pt x="1029462" y="550418"/>
                  </a:lnTo>
                  <a:lnTo>
                    <a:pt x="1030643" y="515340"/>
                  </a:lnTo>
                  <a:close/>
                </a:path>
              </a:pathLst>
            </a:custGeom>
            <a:solidFill>
              <a:srgbClr val="FFFFFF"/>
            </a:solidFill>
          </p:spPr>
          <p:txBody>
            <a:bodyPr wrap="square" lIns="0" tIns="0" rIns="0" bIns="0" rtlCol="0"/>
            <a:lstStyle/>
            <a:p>
              <a:endParaRPr/>
            </a:p>
          </p:txBody>
        </p:sp>
        <p:pic>
          <p:nvPicPr>
            <p:cNvPr id="25" name="object 31">
              <a:extLst>
                <a:ext uri="{FF2B5EF4-FFF2-40B4-BE49-F238E27FC236}">
                  <a16:creationId xmlns:a16="http://schemas.microsoft.com/office/drawing/2014/main" id="{491C7112-A468-CF16-9FF5-7028BB67BA13}"/>
                </a:ext>
              </a:extLst>
            </p:cNvPr>
            <p:cNvPicPr/>
            <p:nvPr/>
          </p:nvPicPr>
          <p:blipFill>
            <a:blip r:embed="rId5" cstate="print"/>
            <a:stretch>
              <a:fillRect/>
            </a:stretch>
          </p:blipFill>
          <p:spPr>
            <a:xfrm>
              <a:off x="3315439" y="2245060"/>
              <a:ext cx="239131" cy="239131"/>
            </a:xfrm>
            <a:prstGeom prst="rect">
              <a:avLst/>
            </a:prstGeom>
          </p:spPr>
        </p:pic>
        <p:pic>
          <p:nvPicPr>
            <p:cNvPr id="26" name="object 32">
              <a:extLst>
                <a:ext uri="{FF2B5EF4-FFF2-40B4-BE49-F238E27FC236}">
                  <a16:creationId xmlns:a16="http://schemas.microsoft.com/office/drawing/2014/main" id="{C99B19CE-B190-44C1-D9B1-3264322FE8D1}"/>
                </a:ext>
              </a:extLst>
            </p:cNvPr>
            <p:cNvPicPr/>
            <p:nvPr/>
          </p:nvPicPr>
          <p:blipFill>
            <a:blip r:embed="rId6" cstate="print"/>
            <a:stretch>
              <a:fillRect/>
            </a:stretch>
          </p:blipFill>
          <p:spPr>
            <a:xfrm>
              <a:off x="4001492" y="2931065"/>
              <a:ext cx="239131" cy="239131"/>
            </a:xfrm>
            <a:prstGeom prst="rect">
              <a:avLst/>
            </a:prstGeom>
          </p:spPr>
        </p:pic>
        <p:pic>
          <p:nvPicPr>
            <p:cNvPr id="27" name="object 33">
              <a:extLst>
                <a:ext uri="{FF2B5EF4-FFF2-40B4-BE49-F238E27FC236}">
                  <a16:creationId xmlns:a16="http://schemas.microsoft.com/office/drawing/2014/main" id="{0DEA298B-7760-6AE5-367E-C09C9B21078F}"/>
                </a:ext>
              </a:extLst>
            </p:cNvPr>
            <p:cNvPicPr/>
            <p:nvPr/>
          </p:nvPicPr>
          <p:blipFill>
            <a:blip r:embed="rId7" cstate="print"/>
            <a:stretch>
              <a:fillRect/>
            </a:stretch>
          </p:blipFill>
          <p:spPr>
            <a:xfrm>
              <a:off x="3525138" y="2640888"/>
              <a:ext cx="319661" cy="318229"/>
            </a:xfrm>
            <a:prstGeom prst="rect">
              <a:avLst/>
            </a:prstGeom>
          </p:spPr>
        </p:pic>
        <p:sp>
          <p:nvSpPr>
            <p:cNvPr id="28" name="object 34">
              <a:extLst>
                <a:ext uri="{FF2B5EF4-FFF2-40B4-BE49-F238E27FC236}">
                  <a16:creationId xmlns:a16="http://schemas.microsoft.com/office/drawing/2014/main" id="{4039426E-8072-DCE7-2B29-AF8835CFCB93}"/>
                </a:ext>
              </a:extLst>
            </p:cNvPr>
            <p:cNvSpPr/>
            <p:nvPr/>
          </p:nvSpPr>
          <p:spPr>
            <a:xfrm>
              <a:off x="3763974" y="2297829"/>
              <a:ext cx="28575" cy="371475"/>
            </a:xfrm>
            <a:custGeom>
              <a:avLst/>
              <a:gdLst/>
              <a:ahLst/>
              <a:cxnLst/>
              <a:rect l="l" t="t" r="r" b="b"/>
              <a:pathLst>
                <a:path w="28575" h="371475">
                  <a:moveTo>
                    <a:pt x="21778" y="0"/>
                  </a:moveTo>
                  <a:lnTo>
                    <a:pt x="6280" y="0"/>
                  </a:lnTo>
                  <a:lnTo>
                    <a:pt x="0" y="6280"/>
                  </a:lnTo>
                  <a:lnTo>
                    <a:pt x="0" y="364774"/>
                  </a:lnTo>
                  <a:lnTo>
                    <a:pt x="6280" y="371055"/>
                  </a:lnTo>
                  <a:lnTo>
                    <a:pt x="14029" y="371055"/>
                  </a:lnTo>
                  <a:lnTo>
                    <a:pt x="21778" y="371055"/>
                  </a:lnTo>
                  <a:lnTo>
                    <a:pt x="28058" y="364774"/>
                  </a:lnTo>
                  <a:lnTo>
                    <a:pt x="28058" y="6280"/>
                  </a:lnTo>
                  <a:lnTo>
                    <a:pt x="21778" y="0"/>
                  </a:lnTo>
                  <a:close/>
                </a:path>
              </a:pathLst>
            </a:custGeom>
            <a:solidFill>
              <a:srgbClr val="FFFFFF"/>
            </a:solidFill>
          </p:spPr>
          <p:txBody>
            <a:bodyPr wrap="square" lIns="0" tIns="0" rIns="0" bIns="0" rtlCol="0"/>
            <a:lstStyle/>
            <a:p>
              <a:endParaRPr/>
            </a:p>
          </p:txBody>
        </p:sp>
      </p:grpSp>
      <p:grpSp>
        <p:nvGrpSpPr>
          <p:cNvPr id="29" name="object 35">
            <a:extLst>
              <a:ext uri="{FF2B5EF4-FFF2-40B4-BE49-F238E27FC236}">
                <a16:creationId xmlns:a16="http://schemas.microsoft.com/office/drawing/2014/main" id="{F45BB93E-86BA-6388-1C8E-13EB71528C77}"/>
              </a:ext>
            </a:extLst>
          </p:cNvPr>
          <p:cNvGrpSpPr/>
          <p:nvPr/>
        </p:nvGrpSpPr>
        <p:grpSpPr>
          <a:xfrm>
            <a:off x="768502" y="4374564"/>
            <a:ext cx="1365250" cy="1365250"/>
            <a:chOff x="768502" y="4374564"/>
            <a:chExt cx="1365250" cy="1365250"/>
          </a:xfrm>
        </p:grpSpPr>
        <p:sp>
          <p:nvSpPr>
            <p:cNvPr id="30" name="object 36">
              <a:extLst>
                <a:ext uri="{FF2B5EF4-FFF2-40B4-BE49-F238E27FC236}">
                  <a16:creationId xmlns:a16="http://schemas.microsoft.com/office/drawing/2014/main" id="{17379B9D-7F27-E100-19E6-5839654EEB49}"/>
                </a:ext>
              </a:extLst>
            </p:cNvPr>
            <p:cNvSpPr/>
            <p:nvPr/>
          </p:nvSpPr>
          <p:spPr>
            <a:xfrm>
              <a:off x="768502" y="4374564"/>
              <a:ext cx="1365250" cy="1365250"/>
            </a:xfrm>
            <a:custGeom>
              <a:avLst/>
              <a:gdLst/>
              <a:ahLst/>
              <a:cxnLst/>
              <a:rect l="l" t="t" r="r" b="b"/>
              <a:pathLst>
                <a:path w="1365250" h="1365250">
                  <a:moveTo>
                    <a:pt x="682613" y="0"/>
                  </a:moveTo>
                  <a:lnTo>
                    <a:pt x="633863" y="1713"/>
                  </a:lnTo>
                  <a:lnTo>
                    <a:pt x="586039" y="6778"/>
                  </a:lnTo>
                  <a:lnTo>
                    <a:pt x="539255" y="15079"/>
                  </a:lnTo>
                  <a:lnTo>
                    <a:pt x="493627" y="26499"/>
                  </a:lnTo>
                  <a:lnTo>
                    <a:pt x="449271" y="40923"/>
                  </a:lnTo>
                  <a:lnTo>
                    <a:pt x="406302" y="58237"/>
                  </a:lnTo>
                  <a:lnTo>
                    <a:pt x="364836" y="78323"/>
                  </a:lnTo>
                  <a:lnTo>
                    <a:pt x="324988" y="101068"/>
                  </a:lnTo>
                  <a:lnTo>
                    <a:pt x="286873" y="126354"/>
                  </a:lnTo>
                  <a:lnTo>
                    <a:pt x="250608" y="154068"/>
                  </a:lnTo>
                  <a:lnTo>
                    <a:pt x="216308" y="184093"/>
                  </a:lnTo>
                  <a:lnTo>
                    <a:pt x="184088" y="216313"/>
                  </a:lnTo>
                  <a:lnTo>
                    <a:pt x="154064" y="250613"/>
                  </a:lnTo>
                  <a:lnTo>
                    <a:pt x="126351" y="286879"/>
                  </a:lnTo>
                  <a:lnTo>
                    <a:pt x="101065" y="324993"/>
                  </a:lnTo>
                  <a:lnTo>
                    <a:pt x="78321" y="364841"/>
                  </a:lnTo>
                  <a:lnTo>
                    <a:pt x="58235" y="406307"/>
                  </a:lnTo>
                  <a:lnTo>
                    <a:pt x="40922" y="449275"/>
                  </a:lnTo>
                  <a:lnTo>
                    <a:pt x="26498" y="493631"/>
                  </a:lnTo>
                  <a:lnTo>
                    <a:pt x="15078" y="539258"/>
                  </a:lnTo>
                  <a:lnTo>
                    <a:pt x="6778" y="586041"/>
                  </a:lnTo>
                  <a:lnTo>
                    <a:pt x="1713" y="633865"/>
                  </a:lnTo>
                  <a:lnTo>
                    <a:pt x="0" y="682613"/>
                  </a:lnTo>
                  <a:lnTo>
                    <a:pt x="1713" y="731363"/>
                  </a:lnTo>
                  <a:lnTo>
                    <a:pt x="6778" y="779188"/>
                  </a:lnTo>
                  <a:lnTo>
                    <a:pt x="15078" y="825973"/>
                  </a:lnTo>
                  <a:lnTo>
                    <a:pt x="26498" y="871601"/>
                  </a:lnTo>
                  <a:lnTo>
                    <a:pt x="40922" y="915957"/>
                  </a:lnTo>
                  <a:lnTo>
                    <a:pt x="58235" y="958927"/>
                  </a:lnTo>
                  <a:lnTo>
                    <a:pt x="78321" y="1000394"/>
                  </a:lnTo>
                  <a:lnTo>
                    <a:pt x="101065" y="1040242"/>
                  </a:lnTo>
                  <a:lnTo>
                    <a:pt x="126351" y="1078357"/>
                  </a:lnTo>
                  <a:lnTo>
                    <a:pt x="154064" y="1114623"/>
                  </a:lnTo>
                  <a:lnTo>
                    <a:pt x="184088" y="1148924"/>
                  </a:lnTo>
                  <a:lnTo>
                    <a:pt x="216308" y="1181145"/>
                  </a:lnTo>
                  <a:lnTo>
                    <a:pt x="250608" y="1211170"/>
                  </a:lnTo>
                  <a:lnTo>
                    <a:pt x="286873" y="1238883"/>
                  </a:lnTo>
                  <a:lnTo>
                    <a:pt x="324988" y="1264170"/>
                  </a:lnTo>
                  <a:lnTo>
                    <a:pt x="364836" y="1286915"/>
                  </a:lnTo>
                  <a:lnTo>
                    <a:pt x="406302" y="1307002"/>
                  </a:lnTo>
                  <a:lnTo>
                    <a:pt x="449271" y="1324315"/>
                  </a:lnTo>
                  <a:lnTo>
                    <a:pt x="493627" y="1338740"/>
                  </a:lnTo>
                  <a:lnTo>
                    <a:pt x="539255" y="1350160"/>
                  </a:lnTo>
                  <a:lnTo>
                    <a:pt x="586039" y="1358460"/>
                  </a:lnTo>
                  <a:lnTo>
                    <a:pt x="633863" y="1363525"/>
                  </a:lnTo>
                  <a:lnTo>
                    <a:pt x="682613" y="1365239"/>
                  </a:lnTo>
                  <a:lnTo>
                    <a:pt x="731363" y="1363525"/>
                  </a:lnTo>
                  <a:lnTo>
                    <a:pt x="779188" y="1358460"/>
                  </a:lnTo>
                  <a:lnTo>
                    <a:pt x="825972" y="1350160"/>
                  </a:lnTo>
                  <a:lnTo>
                    <a:pt x="871600" y="1338740"/>
                  </a:lnTo>
                  <a:lnTo>
                    <a:pt x="915956" y="1324315"/>
                  </a:lnTo>
                  <a:lnTo>
                    <a:pt x="958925" y="1307002"/>
                  </a:lnTo>
                  <a:lnTo>
                    <a:pt x="1000391" y="1286915"/>
                  </a:lnTo>
                  <a:lnTo>
                    <a:pt x="1040239" y="1264170"/>
                  </a:lnTo>
                  <a:lnTo>
                    <a:pt x="1078353" y="1238883"/>
                  </a:lnTo>
                  <a:lnTo>
                    <a:pt x="1114618" y="1211170"/>
                  </a:lnTo>
                  <a:lnTo>
                    <a:pt x="1148918" y="1181145"/>
                  </a:lnTo>
                  <a:lnTo>
                    <a:pt x="1181138" y="1148924"/>
                  </a:lnTo>
                  <a:lnTo>
                    <a:pt x="1211163" y="1114623"/>
                  </a:lnTo>
                  <a:lnTo>
                    <a:pt x="1238876" y="1078357"/>
                  </a:lnTo>
                  <a:lnTo>
                    <a:pt x="1264162" y="1040242"/>
                  </a:lnTo>
                  <a:lnTo>
                    <a:pt x="1286906" y="1000394"/>
                  </a:lnTo>
                  <a:lnTo>
                    <a:pt x="1306992" y="958927"/>
                  </a:lnTo>
                  <a:lnTo>
                    <a:pt x="1324305" y="915957"/>
                  </a:lnTo>
                  <a:lnTo>
                    <a:pt x="1338729" y="871601"/>
                  </a:lnTo>
                  <a:lnTo>
                    <a:pt x="1350149" y="825973"/>
                  </a:lnTo>
                  <a:lnTo>
                    <a:pt x="1358449" y="779188"/>
                  </a:lnTo>
                  <a:lnTo>
                    <a:pt x="1363513" y="731363"/>
                  </a:lnTo>
                  <a:lnTo>
                    <a:pt x="1365227" y="682613"/>
                  </a:lnTo>
                  <a:lnTo>
                    <a:pt x="1363513" y="633865"/>
                  </a:lnTo>
                  <a:lnTo>
                    <a:pt x="1358449" y="586041"/>
                  </a:lnTo>
                  <a:lnTo>
                    <a:pt x="1350149" y="539258"/>
                  </a:lnTo>
                  <a:lnTo>
                    <a:pt x="1338729" y="493631"/>
                  </a:lnTo>
                  <a:lnTo>
                    <a:pt x="1324305" y="449275"/>
                  </a:lnTo>
                  <a:lnTo>
                    <a:pt x="1306992" y="406307"/>
                  </a:lnTo>
                  <a:lnTo>
                    <a:pt x="1286906" y="364841"/>
                  </a:lnTo>
                  <a:lnTo>
                    <a:pt x="1264162" y="324993"/>
                  </a:lnTo>
                  <a:lnTo>
                    <a:pt x="1238876" y="286879"/>
                  </a:lnTo>
                  <a:lnTo>
                    <a:pt x="1211163" y="250613"/>
                  </a:lnTo>
                  <a:lnTo>
                    <a:pt x="1181138" y="216313"/>
                  </a:lnTo>
                  <a:lnTo>
                    <a:pt x="1148918" y="184093"/>
                  </a:lnTo>
                  <a:lnTo>
                    <a:pt x="1114618" y="154068"/>
                  </a:lnTo>
                  <a:lnTo>
                    <a:pt x="1078353" y="126354"/>
                  </a:lnTo>
                  <a:lnTo>
                    <a:pt x="1040239" y="101068"/>
                  </a:lnTo>
                  <a:lnTo>
                    <a:pt x="1000391" y="78323"/>
                  </a:lnTo>
                  <a:lnTo>
                    <a:pt x="958925" y="58237"/>
                  </a:lnTo>
                  <a:lnTo>
                    <a:pt x="915956" y="40923"/>
                  </a:lnTo>
                  <a:lnTo>
                    <a:pt x="871600" y="26499"/>
                  </a:lnTo>
                  <a:lnTo>
                    <a:pt x="825972" y="15079"/>
                  </a:lnTo>
                  <a:lnTo>
                    <a:pt x="779188" y="6778"/>
                  </a:lnTo>
                  <a:lnTo>
                    <a:pt x="731363" y="1713"/>
                  </a:lnTo>
                  <a:lnTo>
                    <a:pt x="682613" y="0"/>
                  </a:lnTo>
                  <a:close/>
                </a:path>
              </a:pathLst>
            </a:custGeom>
            <a:solidFill>
              <a:srgbClr val="E9B400"/>
            </a:solidFill>
          </p:spPr>
          <p:txBody>
            <a:bodyPr wrap="square" lIns="0" tIns="0" rIns="0" bIns="0" rtlCol="0"/>
            <a:lstStyle/>
            <a:p>
              <a:endParaRPr/>
            </a:p>
          </p:txBody>
        </p:sp>
        <p:sp>
          <p:nvSpPr>
            <p:cNvPr id="31" name="object 37">
              <a:extLst>
                <a:ext uri="{FF2B5EF4-FFF2-40B4-BE49-F238E27FC236}">
                  <a16:creationId xmlns:a16="http://schemas.microsoft.com/office/drawing/2014/main" id="{7AA1E2B0-D37F-9B1C-4FD0-6B3A3A6FF8FF}"/>
                </a:ext>
              </a:extLst>
            </p:cNvPr>
            <p:cNvSpPr/>
            <p:nvPr/>
          </p:nvSpPr>
          <p:spPr>
            <a:xfrm>
              <a:off x="1136915" y="4665046"/>
              <a:ext cx="629285" cy="817880"/>
            </a:xfrm>
            <a:custGeom>
              <a:avLst/>
              <a:gdLst/>
              <a:ahLst/>
              <a:cxnLst/>
              <a:rect l="l" t="t" r="r" b="b"/>
              <a:pathLst>
                <a:path w="629285" h="817879">
                  <a:moveTo>
                    <a:pt x="304741" y="0"/>
                  </a:moveTo>
                  <a:lnTo>
                    <a:pt x="258271" y="4929"/>
                  </a:lnTo>
                  <a:lnTo>
                    <a:pt x="213337" y="16777"/>
                  </a:lnTo>
                  <a:lnTo>
                    <a:pt x="170599" y="35257"/>
                  </a:lnTo>
                  <a:lnTo>
                    <a:pt x="130720" y="60083"/>
                  </a:lnTo>
                  <a:lnTo>
                    <a:pt x="94360" y="90969"/>
                  </a:lnTo>
                  <a:lnTo>
                    <a:pt x="62878" y="126823"/>
                  </a:lnTo>
                  <a:lnTo>
                    <a:pt x="37405" y="166291"/>
                  </a:lnTo>
                  <a:lnTo>
                    <a:pt x="18236" y="208717"/>
                  </a:lnTo>
                  <a:lnTo>
                    <a:pt x="5668" y="253445"/>
                  </a:lnTo>
                  <a:lnTo>
                    <a:pt x="0" y="299821"/>
                  </a:lnTo>
                  <a:lnTo>
                    <a:pt x="1133" y="344742"/>
                  </a:lnTo>
                  <a:lnTo>
                    <a:pt x="8520" y="388678"/>
                  </a:lnTo>
                  <a:lnTo>
                    <a:pt x="22017" y="431029"/>
                  </a:lnTo>
                  <a:lnTo>
                    <a:pt x="41479" y="471194"/>
                  </a:lnTo>
                  <a:lnTo>
                    <a:pt x="65572" y="507083"/>
                  </a:lnTo>
                  <a:lnTo>
                    <a:pt x="94190" y="539195"/>
                  </a:lnTo>
                  <a:lnTo>
                    <a:pt x="126905" y="567111"/>
                  </a:lnTo>
                  <a:lnTo>
                    <a:pt x="163289" y="590414"/>
                  </a:lnTo>
                  <a:lnTo>
                    <a:pt x="174109" y="598339"/>
                  </a:lnTo>
                  <a:lnTo>
                    <a:pt x="182305" y="608586"/>
                  </a:lnTo>
                  <a:lnTo>
                    <a:pt x="187469" y="620445"/>
                  </a:lnTo>
                  <a:lnTo>
                    <a:pt x="189280" y="633409"/>
                  </a:lnTo>
                  <a:lnTo>
                    <a:pt x="189390" y="810955"/>
                  </a:lnTo>
                  <a:lnTo>
                    <a:pt x="195754" y="817307"/>
                  </a:lnTo>
                  <a:lnTo>
                    <a:pt x="432688" y="817307"/>
                  </a:lnTo>
                  <a:lnTo>
                    <a:pt x="439040" y="810955"/>
                  </a:lnTo>
                  <a:lnTo>
                    <a:pt x="439052" y="788890"/>
                  </a:lnTo>
                  <a:lnTo>
                    <a:pt x="217795" y="788890"/>
                  </a:lnTo>
                  <a:lnTo>
                    <a:pt x="217699" y="633409"/>
                  </a:lnTo>
                  <a:lnTo>
                    <a:pt x="206740" y="594066"/>
                  </a:lnTo>
                  <a:lnTo>
                    <a:pt x="176948" y="565495"/>
                  </a:lnTo>
                  <a:lnTo>
                    <a:pt x="143835" y="544286"/>
                  </a:lnTo>
                  <a:lnTo>
                    <a:pt x="114065" y="518882"/>
                  </a:lnTo>
                  <a:lnTo>
                    <a:pt x="88028" y="489663"/>
                  </a:lnTo>
                  <a:lnTo>
                    <a:pt x="66111" y="457010"/>
                  </a:lnTo>
                  <a:lnTo>
                    <a:pt x="48408" y="420477"/>
                  </a:lnTo>
                  <a:lnTo>
                    <a:pt x="36134" y="381951"/>
                  </a:lnTo>
                  <a:lnTo>
                    <a:pt x="29418" y="341977"/>
                  </a:lnTo>
                  <a:lnTo>
                    <a:pt x="28392" y="301099"/>
                  </a:lnTo>
                  <a:lnTo>
                    <a:pt x="35831" y="248649"/>
                  </a:lnTo>
                  <a:lnTo>
                    <a:pt x="52978" y="198746"/>
                  </a:lnTo>
                  <a:lnTo>
                    <a:pt x="79306" y="152552"/>
                  </a:lnTo>
                  <a:lnTo>
                    <a:pt x="114288" y="111231"/>
                  </a:lnTo>
                  <a:lnTo>
                    <a:pt x="156180" y="76929"/>
                  </a:lnTo>
                  <a:lnTo>
                    <a:pt x="202808" y="51353"/>
                  </a:lnTo>
                  <a:lnTo>
                    <a:pt x="252999" y="35009"/>
                  </a:lnTo>
                  <a:lnTo>
                    <a:pt x="305576" y="28404"/>
                  </a:lnTo>
                  <a:lnTo>
                    <a:pt x="444394" y="28404"/>
                  </a:lnTo>
                  <a:lnTo>
                    <a:pt x="404561" y="12944"/>
                  </a:lnTo>
                  <a:lnTo>
                    <a:pt x="355570" y="2530"/>
                  </a:lnTo>
                  <a:lnTo>
                    <a:pt x="304741" y="0"/>
                  </a:lnTo>
                  <a:close/>
                </a:path>
                <a:path w="629285" h="817879">
                  <a:moveTo>
                    <a:pt x="444394" y="28404"/>
                  </a:moveTo>
                  <a:lnTo>
                    <a:pt x="305576" y="28404"/>
                  </a:lnTo>
                  <a:lnTo>
                    <a:pt x="351814" y="30696"/>
                  </a:lnTo>
                  <a:lnTo>
                    <a:pt x="396384" y="40166"/>
                  </a:lnTo>
                  <a:lnTo>
                    <a:pt x="438628" y="56561"/>
                  </a:lnTo>
                  <a:lnTo>
                    <a:pt x="477885" y="79626"/>
                  </a:lnTo>
                  <a:lnTo>
                    <a:pt x="513497" y="109106"/>
                  </a:lnTo>
                  <a:lnTo>
                    <a:pt x="544024" y="143841"/>
                  </a:lnTo>
                  <a:lnTo>
                    <a:pt x="568242" y="182381"/>
                  </a:lnTo>
                  <a:lnTo>
                    <a:pt x="585877" y="224083"/>
                  </a:lnTo>
                  <a:lnTo>
                    <a:pt x="596658" y="268300"/>
                  </a:lnTo>
                  <a:lnTo>
                    <a:pt x="600312" y="314388"/>
                  </a:lnTo>
                  <a:lnTo>
                    <a:pt x="595667" y="365776"/>
                  </a:lnTo>
                  <a:lnTo>
                    <a:pt x="582143" y="414733"/>
                  </a:lnTo>
                  <a:lnTo>
                    <a:pt x="560358" y="460218"/>
                  </a:lnTo>
                  <a:lnTo>
                    <a:pt x="530930" y="501188"/>
                  </a:lnTo>
                  <a:lnTo>
                    <a:pt x="494475" y="536600"/>
                  </a:lnTo>
                  <a:lnTo>
                    <a:pt x="451499" y="565495"/>
                  </a:lnTo>
                  <a:lnTo>
                    <a:pt x="434533" y="577959"/>
                  </a:lnTo>
                  <a:lnTo>
                    <a:pt x="421645" y="594105"/>
                  </a:lnTo>
                  <a:lnTo>
                    <a:pt x="413483" y="612947"/>
                  </a:lnTo>
                  <a:lnTo>
                    <a:pt x="410650" y="633409"/>
                  </a:lnTo>
                  <a:lnTo>
                    <a:pt x="410635" y="788890"/>
                  </a:lnTo>
                  <a:lnTo>
                    <a:pt x="439052" y="788890"/>
                  </a:lnTo>
                  <a:lnTo>
                    <a:pt x="439067" y="633409"/>
                  </a:lnTo>
                  <a:lnTo>
                    <a:pt x="440876" y="620521"/>
                  </a:lnTo>
                  <a:lnTo>
                    <a:pt x="446130" y="608550"/>
                  </a:lnTo>
                  <a:lnTo>
                    <a:pt x="454360" y="598317"/>
                  </a:lnTo>
                  <a:lnTo>
                    <a:pt x="465284" y="590318"/>
                  </a:lnTo>
                  <a:lnTo>
                    <a:pt x="506083" y="563648"/>
                  </a:lnTo>
                  <a:lnTo>
                    <a:pt x="541777" y="531525"/>
                  </a:lnTo>
                  <a:lnTo>
                    <a:pt x="571940" y="494671"/>
                  </a:lnTo>
                  <a:lnTo>
                    <a:pt x="596144" y="453808"/>
                  </a:lnTo>
                  <a:lnTo>
                    <a:pt x="613962" y="409658"/>
                  </a:lnTo>
                  <a:lnTo>
                    <a:pt x="624966" y="362944"/>
                  </a:lnTo>
                  <a:lnTo>
                    <a:pt x="628729" y="314388"/>
                  </a:lnTo>
                  <a:lnTo>
                    <a:pt x="624712" y="263722"/>
                  </a:lnTo>
                  <a:lnTo>
                    <a:pt x="612862" y="215115"/>
                  </a:lnTo>
                  <a:lnTo>
                    <a:pt x="593476" y="169274"/>
                  </a:lnTo>
                  <a:lnTo>
                    <a:pt x="566854" y="126908"/>
                  </a:lnTo>
                  <a:lnTo>
                    <a:pt x="533293" y="88725"/>
                  </a:lnTo>
                  <a:lnTo>
                    <a:pt x="494144" y="56318"/>
                  </a:lnTo>
                  <a:lnTo>
                    <a:pt x="450993" y="30966"/>
                  </a:lnTo>
                  <a:lnTo>
                    <a:pt x="444394" y="28404"/>
                  </a:lnTo>
                  <a:close/>
                </a:path>
              </a:pathLst>
            </a:custGeom>
            <a:solidFill>
              <a:srgbClr val="FFFFFF"/>
            </a:solidFill>
          </p:spPr>
          <p:txBody>
            <a:bodyPr wrap="square" lIns="0" tIns="0" rIns="0" bIns="0" rtlCol="0"/>
            <a:lstStyle/>
            <a:p>
              <a:endParaRPr/>
            </a:p>
          </p:txBody>
        </p:sp>
        <p:pic>
          <p:nvPicPr>
            <p:cNvPr id="32" name="object 38">
              <a:extLst>
                <a:ext uri="{FF2B5EF4-FFF2-40B4-BE49-F238E27FC236}">
                  <a16:creationId xmlns:a16="http://schemas.microsoft.com/office/drawing/2014/main" id="{F6809DF7-CBEC-B640-262D-F34506BDAEC6}"/>
                </a:ext>
              </a:extLst>
            </p:cNvPr>
            <p:cNvPicPr/>
            <p:nvPr/>
          </p:nvPicPr>
          <p:blipFill>
            <a:blip r:embed="rId8" cstate="print"/>
            <a:stretch>
              <a:fillRect/>
            </a:stretch>
          </p:blipFill>
          <p:spPr>
            <a:xfrm>
              <a:off x="1357877" y="5453937"/>
              <a:ext cx="186476" cy="123255"/>
            </a:xfrm>
            <a:prstGeom prst="rect">
              <a:avLst/>
            </a:prstGeom>
          </p:spPr>
        </p:pic>
        <p:sp>
          <p:nvSpPr>
            <p:cNvPr id="33" name="object 39">
              <a:extLst>
                <a:ext uri="{FF2B5EF4-FFF2-40B4-BE49-F238E27FC236}">
                  <a16:creationId xmlns:a16="http://schemas.microsoft.com/office/drawing/2014/main" id="{BCDD9700-F6B3-9253-F924-39F5B0F84824}"/>
                </a:ext>
              </a:extLst>
            </p:cNvPr>
            <p:cNvSpPr/>
            <p:nvPr/>
          </p:nvSpPr>
          <p:spPr>
            <a:xfrm>
              <a:off x="1294638" y="4537172"/>
              <a:ext cx="313055" cy="866775"/>
            </a:xfrm>
            <a:custGeom>
              <a:avLst/>
              <a:gdLst/>
              <a:ahLst/>
              <a:cxnLst/>
              <a:rect l="l" t="t" r="r" b="b"/>
              <a:pathLst>
                <a:path w="313055" h="866775">
                  <a:moveTo>
                    <a:pt x="170675" y="6362"/>
                  </a:moveTo>
                  <a:lnTo>
                    <a:pt x="164312" y="0"/>
                  </a:lnTo>
                  <a:lnTo>
                    <a:pt x="148628" y="0"/>
                  </a:lnTo>
                  <a:lnTo>
                    <a:pt x="142265" y="6362"/>
                  </a:lnTo>
                  <a:lnTo>
                    <a:pt x="142265" y="85280"/>
                  </a:lnTo>
                  <a:lnTo>
                    <a:pt x="148628" y="91643"/>
                  </a:lnTo>
                  <a:lnTo>
                    <a:pt x="156476" y="91643"/>
                  </a:lnTo>
                  <a:lnTo>
                    <a:pt x="164312" y="91643"/>
                  </a:lnTo>
                  <a:lnTo>
                    <a:pt x="170675" y="85280"/>
                  </a:lnTo>
                  <a:lnTo>
                    <a:pt x="170675" y="6362"/>
                  </a:lnTo>
                  <a:close/>
                </a:path>
                <a:path w="313055" h="866775">
                  <a:moveTo>
                    <a:pt x="281330" y="844105"/>
                  </a:moveTo>
                  <a:lnTo>
                    <a:pt x="274955" y="837742"/>
                  </a:lnTo>
                  <a:lnTo>
                    <a:pt x="37973" y="837742"/>
                  </a:lnTo>
                  <a:lnTo>
                    <a:pt x="31610" y="844105"/>
                  </a:lnTo>
                  <a:lnTo>
                    <a:pt x="31610" y="859790"/>
                  </a:lnTo>
                  <a:lnTo>
                    <a:pt x="37973" y="866152"/>
                  </a:lnTo>
                  <a:lnTo>
                    <a:pt x="267119" y="866152"/>
                  </a:lnTo>
                  <a:lnTo>
                    <a:pt x="274955" y="866152"/>
                  </a:lnTo>
                  <a:lnTo>
                    <a:pt x="281330" y="859790"/>
                  </a:lnTo>
                  <a:lnTo>
                    <a:pt x="281330" y="844105"/>
                  </a:lnTo>
                  <a:close/>
                </a:path>
                <a:path w="313055" h="866775">
                  <a:moveTo>
                    <a:pt x="312940" y="409371"/>
                  </a:moveTo>
                  <a:lnTo>
                    <a:pt x="308089" y="385406"/>
                  </a:lnTo>
                  <a:lnTo>
                    <a:pt x="301840" y="376148"/>
                  </a:lnTo>
                  <a:lnTo>
                    <a:pt x="294868" y="365810"/>
                  </a:lnTo>
                  <a:lnTo>
                    <a:pt x="284518" y="358838"/>
                  </a:lnTo>
                  <a:lnTo>
                    <a:pt x="284518" y="409371"/>
                  </a:lnTo>
                  <a:lnTo>
                    <a:pt x="281901" y="422275"/>
                  </a:lnTo>
                  <a:lnTo>
                    <a:pt x="274777" y="432841"/>
                  </a:lnTo>
                  <a:lnTo>
                    <a:pt x="264223" y="439966"/>
                  </a:lnTo>
                  <a:lnTo>
                    <a:pt x="251307" y="442569"/>
                  </a:lnTo>
                  <a:lnTo>
                    <a:pt x="218097" y="442569"/>
                  </a:lnTo>
                  <a:lnTo>
                    <a:pt x="218097" y="409371"/>
                  </a:lnTo>
                  <a:lnTo>
                    <a:pt x="220713" y="396455"/>
                  </a:lnTo>
                  <a:lnTo>
                    <a:pt x="227838" y="385889"/>
                  </a:lnTo>
                  <a:lnTo>
                    <a:pt x="238391" y="378764"/>
                  </a:lnTo>
                  <a:lnTo>
                    <a:pt x="251307" y="376148"/>
                  </a:lnTo>
                  <a:lnTo>
                    <a:pt x="264223" y="378764"/>
                  </a:lnTo>
                  <a:lnTo>
                    <a:pt x="274777" y="385889"/>
                  </a:lnTo>
                  <a:lnTo>
                    <a:pt x="281901" y="396455"/>
                  </a:lnTo>
                  <a:lnTo>
                    <a:pt x="284518" y="409371"/>
                  </a:lnTo>
                  <a:lnTo>
                    <a:pt x="284518" y="358838"/>
                  </a:lnTo>
                  <a:lnTo>
                    <a:pt x="275272" y="352590"/>
                  </a:lnTo>
                  <a:lnTo>
                    <a:pt x="251307" y="347738"/>
                  </a:lnTo>
                  <a:lnTo>
                    <a:pt x="227342" y="352590"/>
                  </a:lnTo>
                  <a:lnTo>
                    <a:pt x="207746" y="365810"/>
                  </a:lnTo>
                  <a:lnTo>
                    <a:pt x="194525" y="385406"/>
                  </a:lnTo>
                  <a:lnTo>
                    <a:pt x="189687" y="409371"/>
                  </a:lnTo>
                  <a:lnTo>
                    <a:pt x="189687" y="442569"/>
                  </a:lnTo>
                  <a:lnTo>
                    <a:pt x="189687" y="470992"/>
                  </a:lnTo>
                  <a:lnTo>
                    <a:pt x="189687" y="758710"/>
                  </a:lnTo>
                  <a:lnTo>
                    <a:pt x="123266" y="758710"/>
                  </a:lnTo>
                  <a:lnTo>
                    <a:pt x="123266" y="470992"/>
                  </a:lnTo>
                  <a:lnTo>
                    <a:pt x="189687" y="470992"/>
                  </a:lnTo>
                  <a:lnTo>
                    <a:pt x="189687" y="442569"/>
                  </a:lnTo>
                  <a:lnTo>
                    <a:pt x="123266" y="442569"/>
                  </a:lnTo>
                  <a:lnTo>
                    <a:pt x="123266" y="409371"/>
                  </a:lnTo>
                  <a:lnTo>
                    <a:pt x="118414" y="385406"/>
                  </a:lnTo>
                  <a:lnTo>
                    <a:pt x="112166" y="376148"/>
                  </a:lnTo>
                  <a:lnTo>
                    <a:pt x="105194" y="365810"/>
                  </a:lnTo>
                  <a:lnTo>
                    <a:pt x="94843" y="358838"/>
                  </a:lnTo>
                  <a:lnTo>
                    <a:pt x="94843" y="409371"/>
                  </a:lnTo>
                  <a:lnTo>
                    <a:pt x="94843" y="442569"/>
                  </a:lnTo>
                  <a:lnTo>
                    <a:pt x="61633" y="442569"/>
                  </a:lnTo>
                  <a:lnTo>
                    <a:pt x="48717" y="439966"/>
                  </a:lnTo>
                  <a:lnTo>
                    <a:pt x="38163" y="432841"/>
                  </a:lnTo>
                  <a:lnTo>
                    <a:pt x="31038" y="422275"/>
                  </a:lnTo>
                  <a:lnTo>
                    <a:pt x="28422" y="409371"/>
                  </a:lnTo>
                  <a:lnTo>
                    <a:pt x="31038" y="396455"/>
                  </a:lnTo>
                  <a:lnTo>
                    <a:pt x="38163" y="385889"/>
                  </a:lnTo>
                  <a:lnTo>
                    <a:pt x="48717" y="378764"/>
                  </a:lnTo>
                  <a:lnTo>
                    <a:pt x="61633" y="376148"/>
                  </a:lnTo>
                  <a:lnTo>
                    <a:pt x="74549" y="378764"/>
                  </a:lnTo>
                  <a:lnTo>
                    <a:pt x="85102" y="385889"/>
                  </a:lnTo>
                  <a:lnTo>
                    <a:pt x="92227" y="396455"/>
                  </a:lnTo>
                  <a:lnTo>
                    <a:pt x="94843" y="409371"/>
                  </a:lnTo>
                  <a:lnTo>
                    <a:pt x="94843" y="358838"/>
                  </a:lnTo>
                  <a:lnTo>
                    <a:pt x="85598" y="352590"/>
                  </a:lnTo>
                  <a:lnTo>
                    <a:pt x="61633" y="347738"/>
                  </a:lnTo>
                  <a:lnTo>
                    <a:pt x="37668" y="352590"/>
                  </a:lnTo>
                  <a:lnTo>
                    <a:pt x="18072" y="365810"/>
                  </a:lnTo>
                  <a:lnTo>
                    <a:pt x="4851" y="385406"/>
                  </a:lnTo>
                  <a:lnTo>
                    <a:pt x="0" y="409371"/>
                  </a:lnTo>
                  <a:lnTo>
                    <a:pt x="4851" y="433336"/>
                  </a:lnTo>
                  <a:lnTo>
                    <a:pt x="18072" y="452920"/>
                  </a:lnTo>
                  <a:lnTo>
                    <a:pt x="37668" y="466140"/>
                  </a:lnTo>
                  <a:lnTo>
                    <a:pt x="61633" y="470992"/>
                  </a:lnTo>
                  <a:lnTo>
                    <a:pt x="94843" y="470992"/>
                  </a:lnTo>
                  <a:lnTo>
                    <a:pt x="94843" y="758710"/>
                  </a:lnTo>
                  <a:lnTo>
                    <a:pt x="37973" y="758710"/>
                  </a:lnTo>
                  <a:lnTo>
                    <a:pt x="31610" y="765073"/>
                  </a:lnTo>
                  <a:lnTo>
                    <a:pt x="31610" y="780757"/>
                  </a:lnTo>
                  <a:lnTo>
                    <a:pt x="37973" y="787120"/>
                  </a:lnTo>
                  <a:lnTo>
                    <a:pt x="101206" y="787120"/>
                  </a:lnTo>
                  <a:lnTo>
                    <a:pt x="116890" y="787120"/>
                  </a:lnTo>
                  <a:lnTo>
                    <a:pt x="196049" y="787120"/>
                  </a:lnTo>
                  <a:lnTo>
                    <a:pt x="211734" y="787120"/>
                  </a:lnTo>
                  <a:lnTo>
                    <a:pt x="267119" y="787120"/>
                  </a:lnTo>
                  <a:lnTo>
                    <a:pt x="274955" y="787120"/>
                  </a:lnTo>
                  <a:lnTo>
                    <a:pt x="281330" y="780757"/>
                  </a:lnTo>
                  <a:lnTo>
                    <a:pt x="281330" y="765073"/>
                  </a:lnTo>
                  <a:lnTo>
                    <a:pt x="274955" y="758710"/>
                  </a:lnTo>
                  <a:lnTo>
                    <a:pt x="218097" y="758710"/>
                  </a:lnTo>
                  <a:lnTo>
                    <a:pt x="218097" y="470992"/>
                  </a:lnTo>
                  <a:lnTo>
                    <a:pt x="251307" y="470992"/>
                  </a:lnTo>
                  <a:lnTo>
                    <a:pt x="275272" y="466140"/>
                  </a:lnTo>
                  <a:lnTo>
                    <a:pt x="294868" y="452920"/>
                  </a:lnTo>
                  <a:lnTo>
                    <a:pt x="301853" y="442569"/>
                  </a:lnTo>
                  <a:lnTo>
                    <a:pt x="308089" y="433336"/>
                  </a:lnTo>
                  <a:lnTo>
                    <a:pt x="312940" y="409371"/>
                  </a:lnTo>
                  <a:close/>
                </a:path>
              </a:pathLst>
            </a:custGeom>
            <a:solidFill>
              <a:srgbClr val="FFFFFF"/>
            </a:solidFill>
          </p:spPr>
          <p:txBody>
            <a:bodyPr wrap="square" lIns="0" tIns="0" rIns="0" bIns="0" rtlCol="0"/>
            <a:lstStyle/>
            <a:p>
              <a:endParaRPr/>
            </a:p>
          </p:txBody>
        </p:sp>
        <p:pic>
          <p:nvPicPr>
            <p:cNvPr id="34" name="object 40">
              <a:extLst>
                <a:ext uri="{FF2B5EF4-FFF2-40B4-BE49-F238E27FC236}">
                  <a16:creationId xmlns:a16="http://schemas.microsoft.com/office/drawing/2014/main" id="{4857D2E9-5CBB-D36D-4AC0-D39321774005}"/>
                </a:ext>
              </a:extLst>
            </p:cNvPr>
            <p:cNvPicPr/>
            <p:nvPr/>
          </p:nvPicPr>
          <p:blipFill>
            <a:blip r:embed="rId9" cstate="print"/>
            <a:stretch>
              <a:fillRect/>
            </a:stretch>
          </p:blipFill>
          <p:spPr>
            <a:xfrm>
              <a:off x="1221500" y="4592323"/>
              <a:ext cx="64069" cy="85190"/>
            </a:xfrm>
            <a:prstGeom prst="rect">
              <a:avLst/>
            </a:prstGeom>
          </p:spPr>
        </p:pic>
        <p:sp>
          <p:nvSpPr>
            <p:cNvPr id="35" name="object 41">
              <a:extLst>
                <a:ext uri="{FF2B5EF4-FFF2-40B4-BE49-F238E27FC236}">
                  <a16:creationId xmlns:a16="http://schemas.microsoft.com/office/drawing/2014/main" id="{9BD66D4C-7E08-0508-B0C0-E48C58E96E57}"/>
                </a:ext>
              </a:extLst>
            </p:cNvPr>
            <p:cNvSpPr/>
            <p:nvPr/>
          </p:nvSpPr>
          <p:spPr>
            <a:xfrm>
              <a:off x="1010132" y="4748538"/>
              <a:ext cx="882015" cy="457834"/>
            </a:xfrm>
            <a:custGeom>
              <a:avLst/>
              <a:gdLst/>
              <a:ahLst/>
              <a:cxnLst/>
              <a:rect l="l" t="t" r="r" b="b"/>
              <a:pathLst>
                <a:path w="882014" h="457835">
                  <a:moveTo>
                    <a:pt x="91643" y="221767"/>
                  </a:moveTo>
                  <a:lnTo>
                    <a:pt x="85267" y="215404"/>
                  </a:lnTo>
                  <a:lnTo>
                    <a:pt x="6350" y="215404"/>
                  </a:lnTo>
                  <a:lnTo>
                    <a:pt x="0" y="221767"/>
                  </a:lnTo>
                  <a:lnTo>
                    <a:pt x="0" y="237451"/>
                  </a:lnTo>
                  <a:lnTo>
                    <a:pt x="6350" y="243827"/>
                  </a:lnTo>
                  <a:lnTo>
                    <a:pt x="77431" y="243827"/>
                  </a:lnTo>
                  <a:lnTo>
                    <a:pt x="85267" y="243827"/>
                  </a:lnTo>
                  <a:lnTo>
                    <a:pt x="91643" y="237451"/>
                  </a:lnTo>
                  <a:lnTo>
                    <a:pt x="91643" y="221767"/>
                  </a:lnTo>
                  <a:close/>
                </a:path>
                <a:path w="882014" h="457835">
                  <a:moveTo>
                    <a:pt x="142354" y="48158"/>
                  </a:moveTo>
                  <a:lnTo>
                    <a:pt x="140030" y="39458"/>
                  </a:lnTo>
                  <a:lnTo>
                    <a:pt x="71691" y="0"/>
                  </a:lnTo>
                  <a:lnTo>
                    <a:pt x="63004" y="2324"/>
                  </a:lnTo>
                  <a:lnTo>
                    <a:pt x="55156" y="15913"/>
                  </a:lnTo>
                  <a:lnTo>
                    <a:pt x="57480" y="24612"/>
                  </a:lnTo>
                  <a:lnTo>
                    <a:pt x="121272" y="61442"/>
                  </a:lnTo>
                  <a:lnTo>
                    <a:pt x="123710" y="62052"/>
                  </a:lnTo>
                  <a:lnTo>
                    <a:pt x="126123" y="62052"/>
                  </a:lnTo>
                  <a:lnTo>
                    <a:pt x="131025" y="62052"/>
                  </a:lnTo>
                  <a:lnTo>
                    <a:pt x="135801" y="59512"/>
                  </a:lnTo>
                  <a:lnTo>
                    <a:pt x="142354" y="48158"/>
                  </a:lnTo>
                  <a:close/>
                </a:path>
                <a:path w="882014" h="457835">
                  <a:moveTo>
                    <a:pt x="142367" y="411073"/>
                  </a:moveTo>
                  <a:lnTo>
                    <a:pt x="134518" y="397484"/>
                  </a:lnTo>
                  <a:lnTo>
                    <a:pt x="125831" y="395160"/>
                  </a:lnTo>
                  <a:lnTo>
                    <a:pt x="57480" y="434619"/>
                  </a:lnTo>
                  <a:lnTo>
                    <a:pt x="55156" y="443318"/>
                  </a:lnTo>
                  <a:lnTo>
                    <a:pt x="61709" y="454672"/>
                  </a:lnTo>
                  <a:lnTo>
                    <a:pt x="66484" y="457212"/>
                  </a:lnTo>
                  <a:lnTo>
                    <a:pt x="71399" y="457212"/>
                  </a:lnTo>
                  <a:lnTo>
                    <a:pt x="73799" y="457212"/>
                  </a:lnTo>
                  <a:lnTo>
                    <a:pt x="76238" y="456603"/>
                  </a:lnTo>
                  <a:lnTo>
                    <a:pt x="140030" y="419773"/>
                  </a:lnTo>
                  <a:lnTo>
                    <a:pt x="142367" y="411073"/>
                  </a:lnTo>
                  <a:close/>
                </a:path>
                <a:path w="882014" h="457835">
                  <a:moveTo>
                    <a:pt x="826795" y="443318"/>
                  </a:moveTo>
                  <a:lnTo>
                    <a:pt x="824471" y="434619"/>
                  </a:lnTo>
                  <a:lnTo>
                    <a:pt x="756119" y="395160"/>
                  </a:lnTo>
                  <a:lnTo>
                    <a:pt x="747433" y="397484"/>
                  </a:lnTo>
                  <a:lnTo>
                    <a:pt x="739584" y="411073"/>
                  </a:lnTo>
                  <a:lnTo>
                    <a:pt x="741921" y="419773"/>
                  </a:lnTo>
                  <a:lnTo>
                    <a:pt x="805713" y="456603"/>
                  </a:lnTo>
                  <a:lnTo>
                    <a:pt x="808151" y="457212"/>
                  </a:lnTo>
                  <a:lnTo>
                    <a:pt x="810564" y="457212"/>
                  </a:lnTo>
                  <a:lnTo>
                    <a:pt x="815467" y="457212"/>
                  </a:lnTo>
                  <a:lnTo>
                    <a:pt x="820242" y="454672"/>
                  </a:lnTo>
                  <a:lnTo>
                    <a:pt x="826795" y="443318"/>
                  </a:lnTo>
                  <a:close/>
                </a:path>
                <a:path w="882014" h="457835">
                  <a:moveTo>
                    <a:pt x="826808" y="15913"/>
                  </a:moveTo>
                  <a:lnTo>
                    <a:pt x="818959" y="2324"/>
                  </a:lnTo>
                  <a:lnTo>
                    <a:pt x="810272" y="0"/>
                  </a:lnTo>
                  <a:lnTo>
                    <a:pt x="741921" y="39458"/>
                  </a:lnTo>
                  <a:lnTo>
                    <a:pt x="739597" y="48158"/>
                  </a:lnTo>
                  <a:lnTo>
                    <a:pt x="746150" y="59512"/>
                  </a:lnTo>
                  <a:lnTo>
                    <a:pt x="750925" y="62052"/>
                  </a:lnTo>
                  <a:lnTo>
                    <a:pt x="755827" y="62052"/>
                  </a:lnTo>
                  <a:lnTo>
                    <a:pt x="758240" y="62052"/>
                  </a:lnTo>
                  <a:lnTo>
                    <a:pt x="760679" y="61442"/>
                  </a:lnTo>
                  <a:lnTo>
                    <a:pt x="824471" y="24612"/>
                  </a:lnTo>
                  <a:lnTo>
                    <a:pt x="826808" y="15913"/>
                  </a:lnTo>
                  <a:close/>
                </a:path>
                <a:path w="882014" h="457835">
                  <a:moveTo>
                    <a:pt x="881964" y="221767"/>
                  </a:moveTo>
                  <a:lnTo>
                    <a:pt x="875588" y="215404"/>
                  </a:lnTo>
                  <a:lnTo>
                    <a:pt x="796683" y="215404"/>
                  </a:lnTo>
                  <a:lnTo>
                    <a:pt x="790321" y="221767"/>
                  </a:lnTo>
                  <a:lnTo>
                    <a:pt x="790321" y="237451"/>
                  </a:lnTo>
                  <a:lnTo>
                    <a:pt x="796683" y="243827"/>
                  </a:lnTo>
                  <a:lnTo>
                    <a:pt x="867752" y="243827"/>
                  </a:lnTo>
                  <a:lnTo>
                    <a:pt x="875588" y="243827"/>
                  </a:lnTo>
                  <a:lnTo>
                    <a:pt x="881964" y="237451"/>
                  </a:lnTo>
                  <a:lnTo>
                    <a:pt x="881964" y="221767"/>
                  </a:lnTo>
                  <a:close/>
                </a:path>
              </a:pathLst>
            </a:custGeom>
            <a:solidFill>
              <a:srgbClr val="FFFFFF"/>
            </a:solidFill>
          </p:spPr>
          <p:txBody>
            <a:bodyPr wrap="square" lIns="0" tIns="0" rIns="0" bIns="0" rtlCol="0"/>
            <a:lstStyle/>
            <a:p>
              <a:endParaRPr/>
            </a:p>
          </p:txBody>
        </p:sp>
        <p:pic>
          <p:nvPicPr>
            <p:cNvPr id="36" name="object 42">
              <a:extLst>
                <a:ext uri="{FF2B5EF4-FFF2-40B4-BE49-F238E27FC236}">
                  <a16:creationId xmlns:a16="http://schemas.microsoft.com/office/drawing/2014/main" id="{A6429977-68DC-AC69-280D-1855CCAC4B19}"/>
                </a:ext>
              </a:extLst>
            </p:cNvPr>
            <p:cNvPicPr/>
            <p:nvPr/>
          </p:nvPicPr>
          <p:blipFill>
            <a:blip r:embed="rId10" cstate="print"/>
            <a:stretch>
              <a:fillRect/>
            </a:stretch>
          </p:blipFill>
          <p:spPr>
            <a:xfrm>
              <a:off x="1616661" y="4592323"/>
              <a:ext cx="64069" cy="85190"/>
            </a:xfrm>
            <a:prstGeom prst="rect">
              <a:avLst/>
            </a:prstGeom>
          </p:spPr>
        </p:pic>
      </p:grpSp>
      <p:grpSp>
        <p:nvGrpSpPr>
          <p:cNvPr id="37" name="object 43">
            <a:extLst>
              <a:ext uri="{FF2B5EF4-FFF2-40B4-BE49-F238E27FC236}">
                <a16:creationId xmlns:a16="http://schemas.microsoft.com/office/drawing/2014/main" id="{CA051E99-2DBB-FDF9-0B6E-FDB07FCC63D6}"/>
              </a:ext>
            </a:extLst>
          </p:cNvPr>
          <p:cNvGrpSpPr/>
          <p:nvPr/>
        </p:nvGrpSpPr>
        <p:grpSpPr>
          <a:xfrm>
            <a:off x="3095023" y="4374564"/>
            <a:ext cx="1365250" cy="1365250"/>
            <a:chOff x="3095023" y="4374564"/>
            <a:chExt cx="1365250" cy="1365250"/>
          </a:xfrm>
        </p:grpSpPr>
        <p:sp>
          <p:nvSpPr>
            <p:cNvPr id="38" name="object 44">
              <a:extLst>
                <a:ext uri="{FF2B5EF4-FFF2-40B4-BE49-F238E27FC236}">
                  <a16:creationId xmlns:a16="http://schemas.microsoft.com/office/drawing/2014/main" id="{6E00D1FE-FEF0-F080-0704-613A8E195808}"/>
                </a:ext>
              </a:extLst>
            </p:cNvPr>
            <p:cNvSpPr/>
            <p:nvPr/>
          </p:nvSpPr>
          <p:spPr>
            <a:xfrm>
              <a:off x="3095023" y="4374564"/>
              <a:ext cx="1365250" cy="1365250"/>
            </a:xfrm>
            <a:custGeom>
              <a:avLst/>
              <a:gdLst/>
              <a:ahLst/>
              <a:cxnLst/>
              <a:rect l="l" t="t" r="r" b="b"/>
              <a:pathLst>
                <a:path w="1365250" h="1365250">
                  <a:moveTo>
                    <a:pt x="682613" y="0"/>
                  </a:moveTo>
                  <a:lnTo>
                    <a:pt x="633863" y="1713"/>
                  </a:lnTo>
                  <a:lnTo>
                    <a:pt x="586039" y="6778"/>
                  </a:lnTo>
                  <a:lnTo>
                    <a:pt x="539255" y="15079"/>
                  </a:lnTo>
                  <a:lnTo>
                    <a:pt x="493627" y="26499"/>
                  </a:lnTo>
                  <a:lnTo>
                    <a:pt x="449271" y="40923"/>
                  </a:lnTo>
                  <a:lnTo>
                    <a:pt x="406302" y="58237"/>
                  </a:lnTo>
                  <a:lnTo>
                    <a:pt x="364836" y="78323"/>
                  </a:lnTo>
                  <a:lnTo>
                    <a:pt x="324988" y="101068"/>
                  </a:lnTo>
                  <a:lnTo>
                    <a:pt x="286873" y="126354"/>
                  </a:lnTo>
                  <a:lnTo>
                    <a:pt x="250608" y="154068"/>
                  </a:lnTo>
                  <a:lnTo>
                    <a:pt x="216308" y="184093"/>
                  </a:lnTo>
                  <a:lnTo>
                    <a:pt x="184088" y="216313"/>
                  </a:lnTo>
                  <a:lnTo>
                    <a:pt x="154064" y="250613"/>
                  </a:lnTo>
                  <a:lnTo>
                    <a:pt x="126351" y="286879"/>
                  </a:lnTo>
                  <a:lnTo>
                    <a:pt x="101065" y="324993"/>
                  </a:lnTo>
                  <a:lnTo>
                    <a:pt x="78321" y="364841"/>
                  </a:lnTo>
                  <a:lnTo>
                    <a:pt x="58235" y="406307"/>
                  </a:lnTo>
                  <a:lnTo>
                    <a:pt x="40922" y="449275"/>
                  </a:lnTo>
                  <a:lnTo>
                    <a:pt x="26498" y="493631"/>
                  </a:lnTo>
                  <a:lnTo>
                    <a:pt x="15078" y="539258"/>
                  </a:lnTo>
                  <a:lnTo>
                    <a:pt x="6778" y="586041"/>
                  </a:lnTo>
                  <a:lnTo>
                    <a:pt x="1713" y="633865"/>
                  </a:lnTo>
                  <a:lnTo>
                    <a:pt x="0" y="682613"/>
                  </a:lnTo>
                  <a:lnTo>
                    <a:pt x="1713" y="731363"/>
                  </a:lnTo>
                  <a:lnTo>
                    <a:pt x="6778" y="779188"/>
                  </a:lnTo>
                  <a:lnTo>
                    <a:pt x="15078" y="825973"/>
                  </a:lnTo>
                  <a:lnTo>
                    <a:pt x="26498" y="871601"/>
                  </a:lnTo>
                  <a:lnTo>
                    <a:pt x="40922" y="915957"/>
                  </a:lnTo>
                  <a:lnTo>
                    <a:pt x="58235" y="958927"/>
                  </a:lnTo>
                  <a:lnTo>
                    <a:pt x="78321" y="1000394"/>
                  </a:lnTo>
                  <a:lnTo>
                    <a:pt x="101065" y="1040242"/>
                  </a:lnTo>
                  <a:lnTo>
                    <a:pt x="126351" y="1078357"/>
                  </a:lnTo>
                  <a:lnTo>
                    <a:pt x="154064" y="1114623"/>
                  </a:lnTo>
                  <a:lnTo>
                    <a:pt x="184088" y="1148924"/>
                  </a:lnTo>
                  <a:lnTo>
                    <a:pt x="216308" y="1181145"/>
                  </a:lnTo>
                  <a:lnTo>
                    <a:pt x="250608" y="1211170"/>
                  </a:lnTo>
                  <a:lnTo>
                    <a:pt x="286873" y="1238883"/>
                  </a:lnTo>
                  <a:lnTo>
                    <a:pt x="324988" y="1264170"/>
                  </a:lnTo>
                  <a:lnTo>
                    <a:pt x="364836" y="1286915"/>
                  </a:lnTo>
                  <a:lnTo>
                    <a:pt x="406302" y="1307002"/>
                  </a:lnTo>
                  <a:lnTo>
                    <a:pt x="449271" y="1324315"/>
                  </a:lnTo>
                  <a:lnTo>
                    <a:pt x="493627" y="1338740"/>
                  </a:lnTo>
                  <a:lnTo>
                    <a:pt x="539255" y="1350160"/>
                  </a:lnTo>
                  <a:lnTo>
                    <a:pt x="586039" y="1358460"/>
                  </a:lnTo>
                  <a:lnTo>
                    <a:pt x="633863" y="1363525"/>
                  </a:lnTo>
                  <a:lnTo>
                    <a:pt x="682613" y="1365239"/>
                  </a:lnTo>
                  <a:lnTo>
                    <a:pt x="731363" y="1363525"/>
                  </a:lnTo>
                  <a:lnTo>
                    <a:pt x="779188" y="1358460"/>
                  </a:lnTo>
                  <a:lnTo>
                    <a:pt x="825972" y="1350160"/>
                  </a:lnTo>
                  <a:lnTo>
                    <a:pt x="871600" y="1338740"/>
                  </a:lnTo>
                  <a:lnTo>
                    <a:pt x="915956" y="1324315"/>
                  </a:lnTo>
                  <a:lnTo>
                    <a:pt x="958925" y="1307002"/>
                  </a:lnTo>
                  <a:lnTo>
                    <a:pt x="1000391" y="1286915"/>
                  </a:lnTo>
                  <a:lnTo>
                    <a:pt x="1040239" y="1264170"/>
                  </a:lnTo>
                  <a:lnTo>
                    <a:pt x="1078353" y="1238883"/>
                  </a:lnTo>
                  <a:lnTo>
                    <a:pt x="1114618" y="1211170"/>
                  </a:lnTo>
                  <a:lnTo>
                    <a:pt x="1148918" y="1181145"/>
                  </a:lnTo>
                  <a:lnTo>
                    <a:pt x="1181138" y="1148924"/>
                  </a:lnTo>
                  <a:lnTo>
                    <a:pt x="1211163" y="1114623"/>
                  </a:lnTo>
                  <a:lnTo>
                    <a:pt x="1238876" y="1078357"/>
                  </a:lnTo>
                  <a:lnTo>
                    <a:pt x="1264162" y="1040242"/>
                  </a:lnTo>
                  <a:lnTo>
                    <a:pt x="1286906" y="1000394"/>
                  </a:lnTo>
                  <a:lnTo>
                    <a:pt x="1306992" y="958927"/>
                  </a:lnTo>
                  <a:lnTo>
                    <a:pt x="1324305" y="915957"/>
                  </a:lnTo>
                  <a:lnTo>
                    <a:pt x="1338729" y="871601"/>
                  </a:lnTo>
                  <a:lnTo>
                    <a:pt x="1350149" y="825973"/>
                  </a:lnTo>
                  <a:lnTo>
                    <a:pt x="1358449" y="779188"/>
                  </a:lnTo>
                  <a:lnTo>
                    <a:pt x="1363513" y="731363"/>
                  </a:lnTo>
                  <a:lnTo>
                    <a:pt x="1365227" y="682613"/>
                  </a:lnTo>
                  <a:lnTo>
                    <a:pt x="1363513" y="633865"/>
                  </a:lnTo>
                  <a:lnTo>
                    <a:pt x="1358449" y="586041"/>
                  </a:lnTo>
                  <a:lnTo>
                    <a:pt x="1350149" y="539258"/>
                  </a:lnTo>
                  <a:lnTo>
                    <a:pt x="1338729" y="493631"/>
                  </a:lnTo>
                  <a:lnTo>
                    <a:pt x="1324305" y="449275"/>
                  </a:lnTo>
                  <a:lnTo>
                    <a:pt x="1306992" y="406307"/>
                  </a:lnTo>
                  <a:lnTo>
                    <a:pt x="1286906" y="364841"/>
                  </a:lnTo>
                  <a:lnTo>
                    <a:pt x="1264162" y="324993"/>
                  </a:lnTo>
                  <a:lnTo>
                    <a:pt x="1238876" y="286879"/>
                  </a:lnTo>
                  <a:lnTo>
                    <a:pt x="1211163" y="250613"/>
                  </a:lnTo>
                  <a:lnTo>
                    <a:pt x="1181138" y="216313"/>
                  </a:lnTo>
                  <a:lnTo>
                    <a:pt x="1148918" y="184093"/>
                  </a:lnTo>
                  <a:lnTo>
                    <a:pt x="1114618" y="154068"/>
                  </a:lnTo>
                  <a:lnTo>
                    <a:pt x="1078353" y="126354"/>
                  </a:lnTo>
                  <a:lnTo>
                    <a:pt x="1040239" y="101068"/>
                  </a:lnTo>
                  <a:lnTo>
                    <a:pt x="1000391" y="78323"/>
                  </a:lnTo>
                  <a:lnTo>
                    <a:pt x="958925" y="58237"/>
                  </a:lnTo>
                  <a:lnTo>
                    <a:pt x="915956" y="40923"/>
                  </a:lnTo>
                  <a:lnTo>
                    <a:pt x="871600" y="26499"/>
                  </a:lnTo>
                  <a:lnTo>
                    <a:pt x="825972" y="15079"/>
                  </a:lnTo>
                  <a:lnTo>
                    <a:pt x="779188" y="6778"/>
                  </a:lnTo>
                  <a:lnTo>
                    <a:pt x="731363" y="1713"/>
                  </a:lnTo>
                  <a:lnTo>
                    <a:pt x="682613" y="0"/>
                  </a:lnTo>
                  <a:close/>
                </a:path>
              </a:pathLst>
            </a:custGeom>
            <a:solidFill>
              <a:srgbClr val="E9B400"/>
            </a:solidFill>
          </p:spPr>
          <p:txBody>
            <a:bodyPr wrap="square" lIns="0" tIns="0" rIns="0" bIns="0" rtlCol="0"/>
            <a:lstStyle/>
            <a:p>
              <a:endParaRPr/>
            </a:p>
          </p:txBody>
        </p:sp>
        <p:sp>
          <p:nvSpPr>
            <p:cNvPr id="39" name="object 45">
              <a:extLst>
                <a:ext uri="{FF2B5EF4-FFF2-40B4-BE49-F238E27FC236}">
                  <a16:creationId xmlns:a16="http://schemas.microsoft.com/office/drawing/2014/main" id="{E55AAAF0-6F40-93A3-AEAB-34DD6ACDB87E}"/>
                </a:ext>
              </a:extLst>
            </p:cNvPr>
            <p:cNvSpPr/>
            <p:nvPr/>
          </p:nvSpPr>
          <p:spPr>
            <a:xfrm>
              <a:off x="3347182" y="4682863"/>
              <a:ext cx="861060" cy="748665"/>
            </a:xfrm>
            <a:custGeom>
              <a:avLst/>
              <a:gdLst/>
              <a:ahLst/>
              <a:cxnLst/>
              <a:rect l="l" t="t" r="r" b="b"/>
              <a:pathLst>
                <a:path w="861060" h="748664">
                  <a:moveTo>
                    <a:pt x="56141" y="636334"/>
                  </a:moveTo>
                  <a:lnTo>
                    <a:pt x="56141" y="149725"/>
                  </a:lnTo>
                  <a:lnTo>
                    <a:pt x="59083" y="135157"/>
                  </a:lnTo>
                  <a:lnTo>
                    <a:pt x="67106" y="123259"/>
                  </a:lnTo>
                  <a:lnTo>
                    <a:pt x="79004" y="115236"/>
                  </a:lnTo>
                  <a:lnTo>
                    <a:pt x="93572" y="112294"/>
                  </a:lnTo>
                  <a:lnTo>
                    <a:pt x="355592" y="112294"/>
                  </a:lnTo>
                </a:path>
                <a:path w="861060" h="748664">
                  <a:moveTo>
                    <a:pt x="804770" y="355604"/>
                  </a:moveTo>
                  <a:lnTo>
                    <a:pt x="804770" y="636334"/>
                  </a:lnTo>
                </a:path>
                <a:path w="861060" h="748664">
                  <a:moveTo>
                    <a:pt x="860911" y="636334"/>
                  </a:moveTo>
                  <a:lnTo>
                    <a:pt x="524028" y="636334"/>
                  </a:lnTo>
                  <a:lnTo>
                    <a:pt x="486597" y="673766"/>
                  </a:lnTo>
                  <a:lnTo>
                    <a:pt x="393024" y="673766"/>
                  </a:lnTo>
                  <a:lnTo>
                    <a:pt x="355592" y="636334"/>
                  </a:lnTo>
                  <a:lnTo>
                    <a:pt x="0" y="636334"/>
                  </a:lnTo>
                  <a:lnTo>
                    <a:pt x="0" y="673766"/>
                  </a:lnTo>
                  <a:lnTo>
                    <a:pt x="5882" y="702907"/>
                  </a:lnTo>
                  <a:lnTo>
                    <a:pt x="21924" y="726703"/>
                  </a:lnTo>
                  <a:lnTo>
                    <a:pt x="45716" y="742746"/>
                  </a:lnTo>
                  <a:lnTo>
                    <a:pt x="74850" y="748629"/>
                  </a:lnTo>
                  <a:lnTo>
                    <a:pt x="786060" y="748629"/>
                  </a:lnTo>
                  <a:lnTo>
                    <a:pt x="815194" y="742746"/>
                  </a:lnTo>
                  <a:lnTo>
                    <a:pt x="838987" y="726703"/>
                  </a:lnTo>
                  <a:lnTo>
                    <a:pt x="855029" y="702907"/>
                  </a:lnTo>
                  <a:lnTo>
                    <a:pt x="860911" y="673766"/>
                  </a:lnTo>
                  <a:lnTo>
                    <a:pt x="860911" y="636334"/>
                  </a:lnTo>
                  <a:close/>
                </a:path>
                <a:path w="861060" h="748664">
                  <a:moveTo>
                    <a:pt x="626974" y="0"/>
                  </a:moveTo>
                  <a:lnTo>
                    <a:pt x="573329" y="4695"/>
                  </a:lnTo>
                  <a:lnTo>
                    <a:pt x="524086" y="18068"/>
                  </a:lnTo>
                  <a:lnTo>
                    <a:pt x="480647" y="39054"/>
                  </a:lnTo>
                  <a:lnTo>
                    <a:pt x="444418" y="66584"/>
                  </a:lnTo>
                  <a:lnTo>
                    <a:pt x="416802" y="99592"/>
                  </a:lnTo>
                  <a:lnTo>
                    <a:pt x="399202" y="137010"/>
                  </a:lnTo>
                  <a:lnTo>
                    <a:pt x="393024" y="177772"/>
                  </a:lnTo>
                  <a:lnTo>
                    <a:pt x="396043" y="206249"/>
                  </a:lnTo>
                  <a:lnTo>
                    <a:pt x="404768" y="233267"/>
                  </a:lnTo>
                  <a:lnTo>
                    <a:pt x="418698" y="258492"/>
                  </a:lnTo>
                  <a:lnTo>
                    <a:pt x="437333" y="281589"/>
                  </a:lnTo>
                  <a:lnTo>
                    <a:pt x="433635" y="304444"/>
                  </a:lnTo>
                  <a:lnTo>
                    <a:pt x="428488" y="327522"/>
                  </a:lnTo>
                  <a:lnTo>
                    <a:pt x="421815" y="350484"/>
                  </a:lnTo>
                  <a:lnTo>
                    <a:pt x="413537" y="372989"/>
                  </a:lnTo>
                  <a:lnTo>
                    <a:pt x="412663" y="381069"/>
                  </a:lnTo>
                  <a:lnTo>
                    <a:pt x="416025" y="387951"/>
                  </a:lnTo>
                  <a:lnTo>
                    <a:pt x="422437" y="392256"/>
                  </a:lnTo>
                  <a:lnTo>
                    <a:pt x="430718" y="392606"/>
                  </a:lnTo>
                  <a:lnTo>
                    <a:pt x="466274" y="382669"/>
                  </a:lnTo>
                  <a:lnTo>
                    <a:pt x="497293" y="371078"/>
                  </a:lnTo>
                  <a:lnTo>
                    <a:pt x="524021" y="358243"/>
                  </a:lnTo>
                  <a:lnTo>
                    <a:pt x="546702" y="344572"/>
                  </a:lnTo>
                  <a:lnTo>
                    <a:pt x="565850" y="349226"/>
                  </a:lnTo>
                  <a:lnTo>
                    <a:pt x="585647" y="352667"/>
                  </a:lnTo>
                  <a:lnTo>
                    <a:pt x="606039" y="354801"/>
                  </a:lnTo>
                  <a:lnTo>
                    <a:pt x="626974" y="355533"/>
                  </a:lnTo>
                  <a:lnTo>
                    <a:pt x="680614" y="350838"/>
                  </a:lnTo>
                  <a:lnTo>
                    <a:pt x="729854" y="337466"/>
                  </a:lnTo>
                  <a:lnTo>
                    <a:pt x="773290" y="316483"/>
                  </a:lnTo>
                  <a:lnTo>
                    <a:pt x="809518" y="288955"/>
                  </a:lnTo>
                  <a:lnTo>
                    <a:pt x="837134" y="255950"/>
                  </a:lnTo>
                  <a:lnTo>
                    <a:pt x="854733" y="218533"/>
                  </a:lnTo>
                  <a:lnTo>
                    <a:pt x="860911" y="177772"/>
                  </a:lnTo>
                  <a:lnTo>
                    <a:pt x="854733" y="137010"/>
                  </a:lnTo>
                  <a:lnTo>
                    <a:pt x="837134" y="99592"/>
                  </a:lnTo>
                  <a:lnTo>
                    <a:pt x="809518" y="66584"/>
                  </a:lnTo>
                  <a:lnTo>
                    <a:pt x="773290" y="39054"/>
                  </a:lnTo>
                  <a:lnTo>
                    <a:pt x="729854" y="18068"/>
                  </a:lnTo>
                  <a:lnTo>
                    <a:pt x="680614" y="4695"/>
                  </a:lnTo>
                  <a:lnTo>
                    <a:pt x="626974" y="0"/>
                  </a:lnTo>
                  <a:close/>
                </a:path>
              </a:pathLst>
            </a:custGeom>
            <a:ln w="28655">
              <a:solidFill>
                <a:srgbClr val="FFFFFF"/>
              </a:solidFill>
            </a:ln>
          </p:spPr>
          <p:txBody>
            <a:bodyPr wrap="square" lIns="0" tIns="0" rIns="0" bIns="0" rtlCol="0"/>
            <a:lstStyle/>
            <a:p>
              <a:endParaRPr/>
            </a:p>
          </p:txBody>
        </p:sp>
        <p:pic>
          <p:nvPicPr>
            <p:cNvPr id="40" name="object 46">
              <a:extLst>
                <a:ext uri="{FF2B5EF4-FFF2-40B4-BE49-F238E27FC236}">
                  <a16:creationId xmlns:a16="http://schemas.microsoft.com/office/drawing/2014/main" id="{DA657B3A-B180-AA2D-7B3A-096E76253A1C}"/>
                </a:ext>
              </a:extLst>
            </p:cNvPr>
            <p:cNvPicPr/>
            <p:nvPr/>
          </p:nvPicPr>
          <p:blipFill>
            <a:blip r:embed="rId11" cstate="print"/>
            <a:stretch>
              <a:fillRect/>
            </a:stretch>
          </p:blipFill>
          <p:spPr>
            <a:xfrm>
              <a:off x="3520011" y="5155145"/>
              <a:ext cx="215801" cy="140950"/>
            </a:xfrm>
            <a:prstGeom prst="rect">
              <a:avLst/>
            </a:prstGeom>
          </p:spPr>
        </p:pic>
        <p:pic>
          <p:nvPicPr>
            <p:cNvPr id="41" name="object 47">
              <a:extLst>
                <a:ext uri="{FF2B5EF4-FFF2-40B4-BE49-F238E27FC236}">
                  <a16:creationId xmlns:a16="http://schemas.microsoft.com/office/drawing/2014/main" id="{2157547C-FE9D-9FDF-3A95-81AF53BE6AF6}"/>
                </a:ext>
              </a:extLst>
            </p:cNvPr>
            <p:cNvPicPr/>
            <p:nvPr/>
          </p:nvPicPr>
          <p:blipFill>
            <a:blip r:embed="rId12" cstate="print"/>
            <a:stretch>
              <a:fillRect/>
            </a:stretch>
          </p:blipFill>
          <p:spPr>
            <a:xfrm>
              <a:off x="3557443" y="4967987"/>
              <a:ext cx="140938" cy="159671"/>
            </a:xfrm>
            <a:prstGeom prst="rect">
              <a:avLst/>
            </a:prstGeom>
          </p:spPr>
        </p:pic>
      </p:grpSp>
      <p:grpSp>
        <p:nvGrpSpPr>
          <p:cNvPr id="42" name="object 57">
            <a:extLst>
              <a:ext uri="{FF2B5EF4-FFF2-40B4-BE49-F238E27FC236}">
                <a16:creationId xmlns:a16="http://schemas.microsoft.com/office/drawing/2014/main" id="{CAF25CDA-3BE2-1D28-4091-53B6E0B831AD}"/>
              </a:ext>
            </a:extLst>
          </p:cNvPr>
          <p:cNvGrpSpPr/>
          <p:nvPr/>
        </p:nvGrpSpPr>
        <p:grpSpPr>
          <a:xfrm>
            <a:off x="5422227" y="2019671"/>
            <a:ext cx="1365250" cy="1365250"/>
            <a:chOff x="5422227" y="2019671"/>
            <a:chExt cx="1365250" cy="1365250"/>
          </a:xfrm>
        </p:grpSpPr>
        <p:sp>
          <p:nvSpPr>
            <p:cNvPr id="43" name="object 58">
              <a:extLst>
                <a:ext uri="{FF2B5EF4-FFF2-40B4-BE49-F238E27FC236}">
                  <a16:creationId xmlns:a16="http://schemas.microsoft.com/office/drawing/2014/main" id="{7490F039-B651-C606-CEE1-557EB4E2E241}"/>
                </a:ext>
              </a:extLst>
            </p:cNvPr>
            <p:cNvSpPr/>
            <p:nvPr/>
          </p:nvSpPr>
          <p:spPr>
            <a:xfrm>
              <a:off x="5422227" y="2019671"/>
              <a:ext cx="1365250" cy="1365250"/>
            </a:xfrm>
            <a:custGeom>
              <a:avLst/>
              <a:gdLst/>
              <a:ahLst/>
              <a:cxnLst/>
              <a:rect l="l" t="t" r="r" b="b"/>
              <a:pathLst>
                <a:path w="1365250" h="1365250">
                  <a:moveTo>
                    <a:pt x="682613" y="0"/>
                  </a:moveTo>
                  <a:lnTo>
                    <a:pt x="633863" y="1713"/>
                  </a:lnTo>
                  <a:lnTo>
                    <a:pt x="586039" y="6778"/>
                  </a:lnTo>
                  <a:lnTo>
                    <a:pt x="539255" y="15079"/>
                  </a:lnTo>
                  <a:lnTo>
                    <a:pt x="493627" y="26499"/>
                  </a:lnTo>
                  <a:lnTo>
                    <a:pt x="449271" y="40923"/>
                  </a:lnTo>
                  <a:lnTo>
                    <a:pt x="406302" y="58237"/>
                  </a:lnTo>
                  <a:lnTo>
                    <a:pt x="364836" y="78323"/>
                  </a:lnTo>
                  <a:lnTo>
                    <a:pt x="324988" y="101068"/>
                  </a:lnTo>
                  <a:lnTo>
                    <a:pt x="286873" y="126354"/>
                  </a:lnTo>
                  <a:lnTo>
                    <a:pt x="250608" y="154068"/>
                  </a:lnTo>
                  <a:lnTo>
                    <a:pt x="216308" y="184093"/>
                  </a:lnTo>
                  <a:lnTo>
                    <a:pt x="184088" y="216313"/>
                  </a:lnTo>
                  <a:lnTo>
                    <a:pt x="154064" y="250613"/>
                  </a:lnTo>
                  <a:lnTo>
                    <a:pt x="126351" y="286879"/>
                  </a:lnTo>
                  <a:lnTo>
                    <a:pt x="101065" y="324993"/>
                  </a:lnTo>
                  <a:lnTo>
                    <a:pt x="78321" y="364841"/>
                  </a:lnTo>
                  <a:lnTo>
                    <a:pt x="58235" y="406307"/>
                  </a:lnTo>
                  <a:lnTo>
                    <a:pt x="40922" y="449275"/>
                  </a:lnTo>
                  <a:lnTo>
                    <a:pt x="26498" y="493631"/>
                  </a:lnTo>
                  <a:lnTo>
                    <a:pt x="15078" y="539258"/>
                  </a:lnTo>
                  <a:lnTo>
                    <a:pt x="6778" y="586041"/>
                  </a:lnTo>
                  <a:lnTo>
                    <a:pt x="1713" y="633865"/>
                  </a:lnTo>
                  <a:lnTo>
                    <a:pt x="0" y="682613"/>
                  </a:lnTo>
                  <a:lnTo>
                    <a:pt x="1713" y="731363"/>
                  </a:lnTo>
                  <a:lnTo>
                    <a:pt x="6778" y="779188"/>
                  </a:lnTo>
                  <a:lnTo>
                    <a:pt x="15078" y="825973"/>
                  </a:lnTo>
                  <a:lnTo>
                    <a:pt x="26498" y="871601"/>
                  </a:lnTo>
                  <a:lnTo>
                    <a:pt x="40922" y="915957"/>
                  </a:lnTo>
                  <a:lnTo>
                    <a:pt x="58235" y="958927"/>
                  </a:lnTo>
                  <a:lnTo>
                    <a:pt x="78321" y="1000394"/>
                  </a:lnTo>
                  <a:lnTo>
                    <a:pt x="101065" y="1040242"/>
                  </a:lnTo>
                  <a:lnTo>
                    <a:pt x="126351" y="1078357"/>
                  </a:lnTo>
                  <a:lnTo>
                    <a:pt x="154064" y="1114623"/>
                  </a:lnTo>
                  <a:lnTo>
                    <a:pt x="184088" y="1148924"/>
                  </a:lnTo>
                  <a:lnTo>
                    <a:pt x="216308" y="1181145"/>
                  </a:lnTo>
                  <a:lnTo>
                    <a:pt x="250608" y="1211170"/>
                  </a:lnTo>
                  <a:lnTo>
                    <a:pt x="286873" y="1238883"/>
                  </a:lnTo>
                  <a:lnTo>
                    <a:pt x="324988" y="1264170"/>
                  </a:lnTo>
                  <a:lnTo>
                    <a:pt x="364836" y="1286915"/>
                  </a:lnTo>
                  <a:lnTo>
                    <a:pt x="406302" y="1307002"/>
                  </a:lnTo>
                  <a:lnTo>
                    <a:pt x="449271" y="1324315"/>
                  </a:lnTo>
                  <a:lnTo>
                    <a:pt x="493627" y="1338740"/>
                  </a:lnTo>
                  <a:lnTo>
                    <a:pt x="539255" y="1350160"/>
                  </a:lnTo>
                  <a:lnTo>
                    <a:pt x="586039" y="1358460"/>
                  </a:lnTo>
                  <a:lnTo>
                    <a:pt x="633863" y="1363525"/>
                  </a:lnTo>
                  <a:lnTo>
                    <a:pt x="682613" y="1365239"/>
                  </a:lnTo>
                  <a:lnTo>
                    <a:pt x="731363" y="1363525"/>
                  </a:lnTo>
                  <a:lnTo>
                    <a:pt x="779188" y="1358460"/>
                  </a:lnTo>
                  <a:lnTo>
                    <a:pt x="825972" y="1350160"/>
                  </a:lnTo>
                  <a:lnTo>
                    <a:pt x="871600" y="1338740"/>
                  </a:lnTo>
                  <a:lnTo>
                    <a:pt x="915956" y="1324315"/>
                  </a:lnTo>
                  <a:lnTo>
                    <a:pt x="958925" y="1307002"/>
                  </a:lnTo>
                  <a:lnTo>
                    <a:pt x="1000391" y="1286915"/>
                  </a:lnTo>
                  <a:lnTo>
                    <a:pt x="1040239" y="1264170"/>
                  </a:lnTo>
                  <a:lnTo>
                    <a:pt x="1078353" y="1238883"/>
                  </a:lnTo>
                  <a:lnTo>
                    <a:pt x="1114618" y="1211170"/>
                  </a:lnTo>
                  <a:lnTo>
                    <a:pt x="1148918" y="1181145"/>
                  </a:lnTo>
                  <a:lnTo>
                    <a:pt x="1181138" y="1148924"/>
                  </a:lnTo>
                  <a:lnTo>
                    <a:pt x="1211163" y="1114623"/>
                  </a:lnTo>
                  <a:lnTo>
                    <a:pt x="1238876" y="1078357"/>
                  </a:lnTo>
                  <a:lnTo>
                    <a:pt x="1264162" y="1040242"/>
                  </a:lnTo>
                  <a:lnTo>
                    <a:pt x="1286906" y="1000394"/>
                  </a:lnTo>
                  <a:lnTo>
                    <a:pt x="1306992" y="958927"/>
                  </a:lnTo>
                  <a:lnTo>
                    <a:pt x="1324305" y="915957"/>
                  </a:lnTo>
                  <a:lnTo>
                    <a:pt x="1338729" y="871601"/>
                  </a:lnTo>
                  <a:lnTo>
                    <a:pt x="1350149" y="825973"/>
                  </a:lnTo>
                  <a:lnTo>
                    <a:pt x="1358449" y="779188"/>
                  </a:lnTo>
                  <a:lnTo>
                    <a:pt x="1363513" y="731363"/>
                  </a:lnTo>
                  <a:lnTo>
                    <a:pt x="1365227" y="682613"/>
                  </a:lnTo>
                  <a:lnTo>
                    <a:pt x="1363513" y="633865"/>
                  </a:lnTo>
                  <a:lnTo>
                    <a:pt x="1358449" y="586041"/>
                  </a:lnTo>
                  <a:lnTo>
                    <a:pt x="1350149" y="539258"/>
                  </a:lnTo>
                  <a:lnTo>
                    <a:pt x="1338729" y="493631"/>
                  </a:lnTo>
                  <a:lnTo>
                    <a:pt x="1324305" y="449275"/>
                  </a:lnTo>
                  <a:lnTo>
                    <a:pt x="1306992" y="406307"/>
                  </a:lnTo>
                  <a:lnTo>
                    <a:pt x="1286906" y="364841"/>
                  </a:lnTo>
                  <a:lnTo>
                    <a:pt x="1264162" y="324993"/>
                  </a:lnTo>
                  <a:lnTo>
                    <a:pt x="1238876" y="286879"/>
                  </a:lnTo>
                  <a:lnTo>
                    <a:pt x="1211163" y="250613"/>
                  </a:lnTo>
                  <a:lnTo>
                    <a:pt x="1181138" y="216313"/>
                  </a:lnTo>
                  <a:lnTo>
                    <a:pt x="1148918" y="184093"/>
                  </a:lnTo>
                  <a:lnTo>
                    <a:pt x="1114618" y="154068"/>
                  </a:lnTo>
                  <a:lnTo>
                    <a:pt x="1078353" y="126354"/>
                  </a:lnTo>
                  <a:lnTo>
                    <a:pt x="1040239" y="101068"/>
                  </a:lnTo>
                  <a:lnTo>
                    <a:pt x="1000391" y="78323"/>
                  </a:lnTo>
                  <a:lnTo>
                    <a:pt x="958925" y="58237"/>
                  </a:lnTo>
                  <a:lnTo>
                    <a:pt x="915956" y="40923"/>
                  </a:lnTo>
                  <a:lnTo>
                    <a:pt x="871600" y="26499"/>
                  </a:lnTo>
                  <a:lnTo>
                    <a:pt x="825972" y="15079"/>
                  </a:lnTo>
                  <a:lnTo>
                    <a:pt x="779188" y="6778"/>
                  </a:lnTo>
                  <a:lnTo>
                    <a:pt x="731363" y="1713"/>
                  </a:lnTo>
                  <a:lnTo>
                    <a:pt x="682613" y="0"/>
                  </a:lnTo>
                  <a:close/>
                </a:path>
              </a:pathLst>
            </a:custGeom>
            <a:solidFill>
              <a:srgbClr val="339578"/>
            </a:solidFill>
          </p:spPr>
          <p:txBody>
            <a:bodyPr wrap="square" lIns="0" tIns="0" rIns="0" bIns="0" rtlCol="0"/>
            <a:lstStyle/>
            <a:p>
              <a:endParaRPr/>
            </a:p>
          </p:txBody>
        </p:sp>
        <p:sp>
          <p:nvSpPr>
            <p:cNvPr id="44" name="object 59">
              <a:extLst>
                <a:ext uri="{FF2B5EF4-FFF2-40B4-BE49-F238E27FC236}">
                  <a16:creationId xmlns:a16="http://schemas.microsoft.com/office/drawing/2014/main" id="{6FA92955-FF31-51B1-4F55-D4C372A1E0AB}"/>
                </a:ext>
              </a:extLst>
            </p:cNvPr>
            <p:cNvSpPr/>
            <p:nvPr/>
          </p:nvSpPr>
          <p:spPr>
            <a:xfrm>
              <a:off x="5626737" y="2270292"/>
              <a:ext cx="956310" cy="875030"/>
            </a:xfrm>
            <a:custGeom>
              <a:avLst/>
              <a:gdLst/>
              <a:ahLst/>
              <a:cxnLst/>
              <a:rect l="l" t="t" r="r" b="b"/>
              <a:pathLst>
                <a:path w="956309" h="875030">
                  <a:moveTo>
                    <a:pt x="303320" y="303308"/>
                  </a:moveTo>
                  <a:lnTo>
                    <a:pt x="73704" y="303308"/>
                  </a:lnTo>
                  <a:lnTo>
                    <a:pt x="45042" y="309109"/>
                  </a:lnTo>
                  <a:lnTo>
                    <a:pt x="21611" y="324917"/>
                  </a:lnTo>
                  <a:lnTo>
                    <a:pt x="5800" y="348345"/>
                  </a:lnTo>
                  <a:lnTo>
                    <a:pt x="0" y="377001"/>
                  </a:lnTo>
                  <a:lnTo>
                    <a:pt x="0" y="682064"/>
                  </a:lnTo>
                  <a:lnTo>
                    <a:pt x="5703" y="710327"/>
                  </a:lnTo>
                  <a:lnTo>
                    <a:pt x="21351" y="733168"/>
                  </a:lnTo>
                  <a:lnTo>
                    <a:pt x="44749" y="748445"/>
                  </a:lnTo>
                  <a:lnTo>
                    <a:pt x="73704" y="754014"/>
                  </a:lnTo>
                  <a:lnTo>
                    <a:pt x="141535" y="754014"/>
                  </a:lnTo>
                  <a:lnTo>
                    <a:pt x="141535" y="842034"/>
                  </a:lnTo>
                  <a:lnTo>
                    <a:pt x="164555" y="873579"/>
                  </a:lnTo>
                  <a:lnTo>
                    <a:pt x="169474" y="874666"/>
                  </a:lnTo>
                  <a:lnTo>
                    <a:pt x="181939" y="874666"/>
                  </a:lnTo>
                  <a:lnTo>
                    <a:pt x="189437" y="872075"/>
                  </a:lnTo>
                  <a:lnTo>
                    <a:pt x="217154" y="849640"/>
                  </a:lnTo>
                  <a:lnTo>
                    <a:pt x="175718" y="849640"/>
                  </a:lnTo>
                  <a:lnTo>
                    <a:pt x="172184" y="848315"/>
                  </a:lnTo>
                  <a:lnTo>
                    <a:pt x="169569" y="847061"/>
                  </a:lnTo>
                  <a:lnTo>
                    <a:pt x="167623" y="845413"/>
                  </a:lnTo>
                  <a:lnTo>
                    <a:pt x="167623" y="733764"/>
                  </a:lnTo>
                  <a:lnTo>
                    <a:pt x="161785" y="727925"/>
                  </a:lnTo>
                  <a:lnTo>
                    <a:pt x="73704" y="727925"/>
                  </a:lnTo>
                  <a:lnTo>
                    <a:pt x="54994" y="724376"/>
                  </a:lnTo>
                  <a:lnTo>
                    <a:pt x="39874" y="714639"/>
                  </a:lnTo>
                  <a:lnTo>
                    <a:pt x="29762" y="700080"/>
                  </a:lnTo>
                  <a:lnTo>
                    <a:pt x="26076" y="682064"/>
                  </a:lnTo>
                  <a:lnTo>
                    <a:pt x="26076" y="377001"/>
                  </a:lnTo>
                  <a:lnTo>
                    <a:pt x="29824" y="358484"/>
                  </a:lnTo>
                  <a:lnTo>
                    <a:pt x="40040" y="343347"/>
                  </a:lnTo>
                  <a:lnTo>
                    <a:pt x="55181" y="333132"/>
                  </a:lnTo>
                  <a:lnTo>
                    <a:pt x="73704" y="329384"/>
                  </a:lnTo>
                  <a:lnTo>
                    <a:pt x="303320" y="329384"/>
                  </a:lnTo>
                  <a:lnTo>
                    <a:pt x="309158" y="323546"/>
                  </a:lnTo>
                  <a:lnTo>
                    <a:pt x="309120" y="309109"/>
                  </a:lnTo>
                  <a:lnTo>
                    <a:pt x="303320" y="303308"/>
                  </a:lnTo>
                  <a:close/>
                </a:path>
                <a:path w="956309" h="875030">
                  <a:moveTo>
                    <a:pt x="566188" y="647044"/>
                  </a:moveTo>
                  <a:lnTo>
                    <a:pt x="551776" y="647044"/>
                  </a:lnTo>
                  <a:lnTo>
                    <a:pt x="545938" y="652883"/>
                  </a:lnTo>
                  <a:lnTo>
                    <a:pt x="545938" y="682064"/>
                  </a:lnTo>
                  <a:lnTo>
                    <a:pt x="542254" y="700080"/>
                  </a:lnTo>
                  <a:lnTo>
                    <a:pt x="532146" y="714639"/>
                  </a:lnTo>
                  <a:lnTo>
                    <a:pt x="517030" y="724376"/>
                  </a:lnTo>
                  <a:lnTo>
                    <a:pt x="498322" y="727925"/>
                  </a:lnTo>
                  <a:lnTo>
                    <a:pt x="327438" y="727925"/>
                  </a:lnTo>
                  <a:lnTo>
                    <a:pt x="324537" y="728952"/>
                  </a:lnTo>
                  <a:lnTo>
                    <a:pt x="175718" y="849640"/>
                  </a:lnTo>
                  <a:lnTo>
                    <a:pt x="217154" y="849640"/>
                  </a:lnTo>
                  <a:lnTo>
                    <a:pt x="335056" y="754014"/>
                  </a:lnTo>
                  <a:lnTo>
                    <a:pt x="498322" y="754014"/>
                  </a:lnTo>
                  <a:lnTo>
                    <a:pt x="527271" y="748445"/>
                  </a:lnTo>
                  <a:lnTo>
                    <a:pt x="550670" y="733168"/>
                  </a:lnTo>
                  <a:lnTo>
                    <a:pt x="566321" y="710327"/>
                  </a:lnTo>
                  <a:lnTo>
                    <a:pt x="572026" y="682064"/>
                  </a:lnTo>
                  <a:lnTo>
                    <a:pt x="572026" y="652883"/>
                  </a:lnTo>
                  <a:lnTo>
                    <a:pt x="566188" y="647044"/>
                  </a:lnTo>
                  <a:close/>
                </a:path>
                <a:path w="956309" h="875030">
                  <a:moveTo>
                    <a:pt x="882510" y="161761"/>
                  </a:moveTo>
                  <a:lnTo>
                    <a:pt x="417441" y="161761"/>
                  </a:lnTo>
                  <a:lnTo>
                    <a:pt x="388783" y="167562"/>
                  </a:lnTo>
                  <a:lnTo>
                    <a:pt x="365352" y="183372"/>
                  </a:lnTo>
                  <a:lnTo>
                    <a:pt x="349539" y="206803"/>
                  </a:lnTo>
                  <a:lnTo>
                    <a:pt x="343736" y="235466"/>
                  </a:lnTo>
                  <a:lnTo>
                    <a:pt x="343736" y="540517"/>
                  </a:lnTo>
                  <a:lnTo>
                    <a:pt x="349441" y="568780"/>
                  </a:lnTo>
                  <a:lnTo>
                    <a:pt x="365092" y="591621"/>
                  </a:lnTo>
                  <a:lnTo>
                    <a:pt x="388491" y="606898"/>
                  </a:lnTo>
                  <a:lnTo>
                    <a:pt x="417441" y="612467"/>
                  </a:lnTo>
                  <a:lnTo>
                    <a:pt x="660620" y="612467"/>
                  </a:lnTo>
                  <a:lnTo>
                    <a:pt x="757369" y="714457"/>
                  </a:lnTo>
                  <a:lnTo>
                    <a:pt x="762696" y="718999"/>
                  </a:lnTo>
                  <a:lnTo>
                    <a:pt x="768677" y="722297"/>
                  </a:lnTo>
                  <a:lnTo>
                    <a:pt x="775118" y="724308"/>
                  </a:lnTo>
                  <a:lnTo>
                    <a:pt x="781822" y="724988"/>
                  </a:lnTo>
                  <a:lnTo>
                    <a:pt x="786013" y="724988"/>
                  </a:lnTo>
                  <a:lnTo>
                    <a:pt x="813560" y="699974"/>
                  </a:lnTo>
                  <a:lnTo>
                    <a:pt x="779625" y="699974"/>
                  </a:lnTo>
                  <a:lnTo>
                    <a:pt x="776258" y="696464"/>
                  </a:lnTo>
                  <a:lnTo>
                    <a:pt x="673217" y="587859"/>
                  </a:lnTo>
                  <a:lnTo>
                    <a:pt x="669790" y="586390"/>
                  </a:lnTo>
                  <a:lnTo>
                    <a:pt x="417441" y="586390"/>
                  </a:lnTo>
                  <a:lnTo>
                    <a:pt x="398738" y="582839"/>
                  </a:lnTo>
                  <a:lnTo>
                    <a:pt x="383621" y="573098"/>
                  </a:lnTo>
                  <a:lnTo>
                    <a:pt x="373510" y="558535"/>
                  </a:lnTo>
                  <a:lnTo>
                    <a:pt x="369825" y="540517"/>
                  </a:lnTo>
                  <a:lnTo>
                    <a:pt x="369825" y="235466"/>
                  </a:lnTo>
                  <a:lnTo>
                    <a:pt x="373573" y="216949"/>
                  </a:lnTo>
                  <a:lnTo>
                    <a:pt x="383787" y="201812"/>
                  </a:lnTo>
                  <a:lnTo>
                    <a:pt x="398924" y="191597"/>
                  </a:lnTo>
                  <a:lnTo>
                    <a:pt x="417441" y="187849"/>
                  </a:lnTo>
                  <a:lnTo>
                    <a:pt x="937621" y="187849"/>
                  </a:lnTo>
                  <a:lnTo>
                    <a:pt x="934600" y="183372"/>
                  </a:lnTo>
                  <a:lnTo>
                    <a:pt x="911168" y="167562"/>
                  </a:lnTo>
                  <a:lnTo>
                    <a:pt x="882510" y="161761"/>
                  </a:lnTo>
                  <a:close/>
                </a:path>
                <a:path w="956309" h="875030">
                  <a:moveTo>
                    <a:pt x="937621" y="187849"/>
                  </a:moveTo>
                  <a:lnTo>
                    <a:pt x="882510" y="187849"/>
                  </a:lnTo>
                  <a:lnTo>
                    <a:pt x="901027" y="191597"/>
                  </a:lnTo>
                  <a:lnTo>
                    <a:pt x="916164" y="201812"/>
                  </a:lnTo>
                  <a:lnTo>
                    <a:pt x="926379" y="216949"/>
                  </a:lnTo>
                  <a:lnTo>
                    <a:pt x="930127" y="235466"/>
                  </a:lnTo>
                  <a:lnTo>
                    <a:pt x="930127" y="540517"/>
                  </a:lnTo>
                  <a:lnTo>
                    <a:pt x="926441" y="558535"/>
                  </a:lnTo>
                  <a:lnTo>
                    <a:pt x="916330" y="573098"/>
                  </a:lnTo>
                  <a:lnTo>
                    <a:pt x="901214" y="582839"/>
                  </a:lnTo>
                  <a:lnTo>
                    <a:pt x="882510" y="586390"/>
                  </a:lnTo>
                  <a:lnTo>
                    <a:pt x="794430" y="586390"/>
                  </a:lnTo>
                  <a:lnTo>
                    <a:pt x="788592" y="592229"/>
                  </a:lnTo>
                  <a:lnTo>
                    <a:pt x="788592" y="695998"/>
                  </a:lnTo>
                  <a:lnTo>
                    <a:pt x="786418" y="697634"/>
                  </a:lnTo>
                  <a:lnTo>
                    <a:pt x="783493" y="698804"/>
                  </a:lnTo>
                  <a:lnTo>
                    <a:pt x="779625" y="699974"/>
                  </a:lnTo>
                  <a:lnTo>
                    <a:pt x="813560" y="699974"/>
                  </a:lnTo>
                  <a:lnTo>
                    <a:pt x="814668" y="692332"/>
                  </a:lnTo>
                  <a:lnTo>
                    <a:pt x="814668" y="612467"/>
                  </a:lnTo>
                  <a:lnTo>
                    <a:pt x="882510" y="612467"/>
                  </a:lnTo>
                  <a:lnTo>
                    <a:pt x="911460" y="606898"/>
                  </a:lnTo>
                  <a:lnTo>
                    <a:pt x="934859" y="591621"/>
                  </a:lnTo>
                  <a:lnTo>
                    <a:pt x="950510" y="568780"/>
                  </a:lnTo>
                  <a:lnTo>
                    <a:pt x="956215" y="540517"/>
                  </a:lnTo>
                  <a:lnTo>
                    <a:pt x="956215" y="235466"/>
                  </a:lnTo>
                  <a:lnTo>
                    <a:pt x="950413" y="206803"/>
                  </a:lnTo>
                  <a:lnTo>
                    <a:pt x="937621" y="187849"/>
                  </a:lnTo>
                  <a:close/>
                </a:path>
                <a:path w="956309" h="875030">
                  <a:moveTo>
                    <a:pt x="619642" y="0"/>
                  </a:moveTo>
                  <a:lnTo>
                    <a:pt x="174799" y="0"/>
                  </a:lnTo>
                  <a:lnTo>
                    <a:pt x="146141" y="5800"/>
                  </a:lnTo>
                  <a:lnTo>
                    <a:pt x="122710" y="21611"/>
                  </a:lnTo>
                  <a:lnTo>
                    <a:pt x="106897" y="45042"/>
                  </a:lnTo>
                  <a:lnTo>
                    <a:pt x="101094" y="73704"/>
                  </a:lnTo>
                  <a:lnTo>
                    <a:pt x="101094" y="262891"/>
                  </a:lnTo>
                  <a:lnTo>
                    <a:pt x="106933" y="268730"/>
                  </a:lnTo>
                  <a:lnTo>
                    <a:pt x="121344" y="268730"/>
                  </a:lnTo>
                  <a:lnTo>
                    <a:pt x="127183" y="262891"/>
                  </a:lnTo>
                  <a:lnTo>
                    <a:pt x="127183" y="73704"/>
                  </a:lnTo>
                  <a:lnTo>
                    <a:pt x="130931" y="55188"/>
                  </a:lnTo>
                  <a:lnTo>
                    <a:pt x="141145" y="40050"/>
                  </a:lnTo>
                  <a:lnTo>
                    <a:pt x="156282" y="29836"/>
                  </a:lnTo>
                  <a:lnTo>
                    <a:pt x="174799" y="26088"/>
                  </a:lnTo>
                  <a:lnTo>
                    <a:pt x="674757" y="26088"/>
                  </a:lnTo>
                  <a:lnTo>
                    <a:pt x="671736" y="21611"/>
                  </a:lnTo>
                  <a:lnTo>
                    <a:pt x="648305" y="5800"/>
                  </a:lnTo>
                  <a:lnTo>
                    <a:pt x="619642" y="0"/>
                  </a:lnTo>
                  <a:close/>
                </a:path>
                <a:path w="956309" h="875030">
                  <a:moveTo>
                    <a:pt x="674757" y="26088"/>
                  </a:moveTo>
                  <a:lnTo>
                    <a:pt x="619642" y="26088"/>
                  </a:lnTo>
                  <a:lnTo>
                    <a:pt x="638159" y="29836"/>
                  </a:lnTo>
                  <a:lnTo>
                    <a:pt x="653296" y="40050"/>
                  </a:lnTo>
                  <a:lnTo>
                    <a:pt x="663511" y="55188"/>
                  </a:lnTo>
                  <a:lnTo>
                    <a:pt x="667259" y="73704"/>
                  </a:lnTo>
                  <a:lnTo>
                    <a:pt x="667259" y="121344"/>
                  </a:lnTo>
                  <a:lnTo>
                    <a:pt x="673097" y="127183"/>
                  </a:lnTo>
                  <a:lnTo>
                    <a:pt x="687509" y="127183"/>
                  </a:lnTo>
                  <a:lnTo>
                    <a:pt x="693347" y="121344"/>
                  </a:lnTo>
                  <a:lnTo>
                    <a:pt x="693347" y="73704"/>
                  </a:lnTo>
                  <a:lnTo>
                    <a:pt x="687546" y="45042"/>
                  </a:lnTo>
                  <a:lnTo>
                    <a:pt x="674757" y="26088"/>
                  </a:lnTo>
                  <a:close/>
                </a:path>
              </a:pathLst>
            </a:custGeom>
            <a:solidFill>
              <a:srgbClr val="FFFFFF"/>
            </a:solidFill>
          </p:spPr>
          <p:txBody>
            <a:bodyPr wrap="square" lIns="0" tIns="0" rIns="0" bIns="0" rtlCol="0"/>
            <a:lstStyle/>
            <a:p>
              <a:endParaRPr/>
            </a:p>
          </p:txBody>
        </p:sp>
      </p:grpSp>
      <p:grpSp>
        <p:nvGrpSpPr>
          <p:cNvPr id="45" name="object 60">
            <a:extLst>
              <a:ext uri="{FF2B5EF4-FFF2-40B4-BE49-F238E27FC236}">
                <a16:creationId xmlns:a16="http://schemas.microsoft.com/office/drawing/2014/main" id="{8BDB6E88-12C2-0C07-52C1-EB8DB81D2239}"/>
              </a:ext>
            </a:extLst>
          </p:cNvPr>
          <p:cNvGrpSpPr/>
          <p:nvPr/>
        </p:nvGrpSpPr>
        <p:grpSpPr>
          <a:xfrm>
            <a:off x="7749089" y="2019671"/>
            <a:ext cx="1365250" cy="1365250"/>
            <a:chOff x="7749089" y="2019671"/>
            <a:chExt cx="1365250" cy="1365250"/>
          </a:xfrm>
        </p:grpSpPr>
        <p:sp>
          <p:nvSpPr>
            <p:cNvPr id="46" name="object 61">
              <a:extLst>
                <a:ext uri="{FF2B5EF4-FFF2-40B4-BE49-F238E27FC236}">
                  <a16:creationId xmlns:a16="http://schemas.microsoft.com/office/drawing/2014/main" id="{DA1E003A-2113-F2DF-A6E6-0CF497F3C00D}"/>
                </a:ext>
              </a:extLst>
            </p:cNvPr>
            <p:cNvSpPr/>
            <p:nvPr/>
          </p:nvSpPr>
          <p:spPr>
            <a:xfrm>
              <a:off x="7749089" y="2019671"/>
              <a:ext cx="1365250" cy="1365250"/>
            </a:xfrm>
            <a:custGeom>
              <a:avLst/>
              <a:gdLst/>
              <a:ahLst/>
              <a:cxnLst/>
              <a:rect l="l" t="t" r="r" b="b"/>
              <a:pathLst>
                <a:path w="1365250" h="1365250">
                  <a:moveTo>
                    <a:pt x="682613" y="0"/>
                  </a:moveTo>
                  <a:lnTo>
                    <a:pt x="633863" y="1713"/>
                  </a:lnTo>
                  <a:lnTo>
                    <a:pt x="586039" y="6778"/>
                  </a:lnTo>
                  <a:lnTo>
                    <a:pt x="539255" y="15079"/>
                  </a:lnTo>
                  <a:lnTo>
                    <a:pt x="493627" y="26499"/>
                  </a:lnTo>
                  <a:lnTo>
                    <a:pt x="449271" y="40923"/>
                  </a:lnTo>
                  <a:lnTo>
                    <a:pt x="406302" y="58237"/>
                  </a:lnTo>
                  <a:lnTo>
                    <a:pt x="364836" y="78323"/>
                  </a:lnTo>
                  <a:lnTo>
                    <a:pt x="324988" y="101068"/>
                  </a:lnTo>
                  <a:lnTo>
                    <a:pt x="286873" y="126354"/>
                  </a:lnTo>
                  <a:lnTo>
                    <a:pt x="250608" y="154068"/>
                  </a:lnTo>
                  <a:lnTo>
                    <a:pt x="216308" y="184093"/>
                  </a:lnTo>
                  <a:lnTo>
                    <a:pt x="184088" y="216313"/>
                  </a:lnTo>
                  <a:lnTo>
                    <a:pt x="154064" y="250613"/>
                  </a:lnTo>
                  <a:lnTo>
                    <a:pt x="126351" y="286879"/>
                  </a:lnTo>
                  <a:lnTo>
                    <a:pt x="101065" y="324993"/>
                  </a:lnTo>
                  <a:lnTo>
                    <a:pt x="78321" y="364841"/>
                  </a:lnTo>
                  <a:lnTo>
                    <a:pt x="58235" y="406307"/>
                  </a:lnTo>
                  <a:lnTo>
                    <a:pt x="40922" y="449275"/>
                  </a:lnTo>
                  <a:lnTo>
                    <a:pt x="26498" y="493631"/>
                  </a:lnTo>
                  <a:lnTo>
                    <a:pt x="15078" y="539258"/>
                  </a:lnTo>
                  <a:lnTo>
                    <a:pt x="6778" y="586041"/>
                  </a:lnTo>
                  <a:lnTo>
                    <a:pt x="1713" y="633865"/>
                  </a:lnTo>
                  <a:lnTo>
                    <a:pt x="0" y="682613"/>
                  </a:lnTo>
                  <a:lnTo>
                    <a:pt x="1713" y="731363"/>
                  </a:lnTo>
                  <a:lnTo>
                    <a:pt x="6778" y="779188"/>
                  </a:lnTo>
                  <a:lnTo>
                    <a:pt x="15078" y="825973"/>
                  </a:lnTo>
                  <a:lnTo>
                    <a:pt x="26498" y="871601"/>
                  </a:lnTo>
                  <a:lnTo>
                    <a:pt x="40922" y="915957"/>
                  </a:lnTo>
                  <a:lnTo>
                    <a:pt x="58235" y="958927"/>
                  </a:lnTo>
                  <a:lnTo>
                    <a:pt x="78321" y="1000394"/>
                  </a:lnTo>
                  <a:lnTo>
                    <a:pt x="101065" y="1040242"/>
                  </a:lnTo>
                  <a:lnTo>
                    <a:pt x="126351" y="1078357"/>
                  </a:lnTo>
                  <a:lnTo>
                    <a:pt x="154064" y="1114623"/>
                  </a:lnTo>
                  <a:lnTo>
                    <a:pt x="184088" y="1148924"/>
                  </a:lnTo>
                  <a:lnTo>
                    <a:pt x="216308" y="1181145"/>
                  </a:lnTo>
                  <a:lnTo>
                    <a:pt x="250608" y="1211170"/>
                  </a:lnTo>
                  <a:lnTo>
                    <a:pt x="286873" y="1238883"/>
                  </a:lnTo>
                  <a:lnTo>
                    <a:pt x="324988" y="1264170"/>
                  </a:lnTo>
                  <a:lnTo>
                    <a:pt x="364836" y="1286915"/>
                  </a:lnTo>
                  <a:lnTo>
                    <a:pt x="406302" y="1307002"/>
                  </a:lnTo>
                  <a:lnTo>
                    <a:pt x="449271" y="1324315"/>
                  </a:lnTo>
                  <a:lnTo>
                    <a:pt x="493627" y="1338740"/>
                  </a:lnTo>
                  <a:lnTo>
                    <a:pt x="539255" y="1350160"/>
                  </a:lnTo>
                  <a:lnTo>
                    <a:pt x="586039" y="1358460"/>
                  </a:lnTo>
                  <a:lnTo>
                    <a:pt x="633863" y="1363525"/>
                  </a:lnTo>
                  <a:lnTo>
                    <a:pt x="682613" y="1365239"/>
                  </a:lnTo>
                  <a:lnTo>
                    <a:pt x="731363" y="1363525"/>
                  </a:lnTo>
                  <a:lnTo>
                    <a:pt x="779188" y="1358460"/>
                  </a:lnTo>
                  <a:lnTo>
                    <a:pt x="825972" y="1350160"/>
                  </a:lnTo>
                  <a:lnTo>
                    <a:pt x="871600" y="1338740"/>
                  </a:lnTo>
                  <a:lnTo>
                    <a:pt x="915956" y="1324315"/>
                  </a:lnTo>
                  <a:lnTo>
                    <a:pt x="958925" y="1307002"/>
                  </a:lnTo>
                  <a:lnTo>
                    <a:pt x="1000391" y="1286915"/>
                  </a:lnTo>
                  <a:lnTo>
                    <a:pt x="1040239" y="1264170"/>
                  </a:lnTo>
                  <a:lnTo>
                    <a:pt x="1078353" y="1238883"/>
                  </a:lnTo>
                  <a:lnTo>
                    <a:pt x="1114618" y="1211170"/>
                  </a:lnTo>
                  <a:lnTo>
                    <a:pt x="1148918" y="1181145"/>
                  </a:lnTo>
                  <a:lnTo>
                    <a:pt x="1181138" y="1148924"/>
                  </a:lnTo>
                  <a:lnTo>
                    <a:pt x="1211163" y="1114623"/>
                  </a:lnTo>
                  <a:lnTo>
                    <a:pt x="1238876" y="1078357"/>
                  </a:lnTo>
                  <a:lnTo>
                    <a:pt x="1264162" y="1040242"/>
                  </a:lnTo>
                  <a:lnTo>
                    <a:pt x="1286906" y="1000394"/>
                  </a:lnTo>
                  <a:lnTo>
                    <a:pt x="1306992" y="958927"/>
                  </a:lnTo>
                  <a:lnTo>
                    <a:pt x="1324305" y="915957"/>
                  </a:lnTo>
                  <a:lnTo>
                    <a:pt x="1338729" y="871601"/>
                  </a:lnTo>
                  <a:lnTo>
                    <a:pt x="1350149" y="825973"/>
                  </a:lnTo>
                  <a:lnTo>
                    <a:pt x="1358449" y="779188"/>
                  </a:lnTo>
                  <a:lnTo>
                    <a:pt x="1363513" y="731363"/>
                  </a:lnTo>
                  <a:lnTo>
                    <a:pt x="1365227" y="682613"/>
                  </a:lnTo>
                  <a:lnTo>
                    <a:pt x="1363513" y="633865"/>
                  </a:lnTo>
                  <a:lnTo>
                    <a:pt x="1358449" y="586041"/>
                  </a:lnTo>
                  <a:lnTo>
                    <a:pt x="1350149" y="539258"/>
                  </a:lnTo>
                  <a:lnTo>
                    <a:pt x="1338729" y="493631"/>
                  </a:lnTo>
                  <a:lnTo>
                    <a:pt x="1324305" y="449275"/>
                  </a:lnTo>
                  <a:lnTo>
                    <a:pt x="1306992" y="406307"/>
                  </a:lnTo>
                  <a:lnTo>
                    <a:pt x="1286906" y="364841"/>
                  </a:lnTo>
                  <a:lnTo>
                    <a:pt x="1264162" y="324993"/>
                  </a:lnTo>
                  <a:lnTo>
                    <a:pt x="1238876" y="286879"/>
                  </a:lnTo>
                  <a:lnTo>
                    <a:pt x="1211163" y="250613"/>
                  </a:lnTo>
                  <a:lnTo>
                    <a:pt x="1181138" y="216313"/>
                  </a:lnTo>
                  <a:lnTo>
                    <a:pt x="1148918" y="184093"/>
                  </a:lnTo>
                  <a:lnTo>
                    <a:pt x="1114618" y="154068"/>
                  </a:lnTo>
                  <a:lnTo>
                    <a:pt x="1078353" y="126354"/>
                  </a:lnTo>
                  <a:lnTo>
                    <a:pt x="1040239" y="101068"/>
                  </a:lnTo>
                  <a:lnTo>
                    <a:pt x="1000391" y="78323"/>
                  </a:lnTo>
                  <a:lnTo>
                    <a:pt x="958925" y="58237"/>
                  </a:lnTo>
                  <a:lnTo>
                    <a:pt x="915956" y="40923"/>
                  </a:lnTo>
                  <a:lnTo>
                    <a:pt x="871600" y="26499"/>
                  </a:lnTo>
                  <a:lnTo>
                    <a:pt x="825972" y="15079"/>
                  </a:lnTo>
                  <a:lnTo>
                    <a:pt x="779188" y="6778"/>
                  </a:lnTo>
                  <a:lnTo>
                    <a:pt x="731363" y="1713"/>
                  </a:lnTo>
                  <a:lnTo>
                    <a:pt x="682613" y="0"/>
                  </a:lnTo>
                  <a:close/>
                </a:path>
              </a:pathLst>
            </a:custGeom>
            <a:solidFill>
              <a:srgbClr val="339578"/>
            </a:solidFill>
          </p:spPr>
          <p:txBody>
            <a:bodyPr wrap="square" lIns="0" tIns="0" rIns="0" bIns="0" rtlCol="0"/>
            <a:lstStyle/>
            <a:p>
              <a:endParaRPr/>
            </a:p>
          </p:txBody>
        </p:sp>
        <p:sp>
          <p:nvSpPr>
            <p:cNvPr id="47" name="object 62">
              <a:extLst>
                <a:ext uri="{FF2B5EF4-FFF2-40B4-BE49-F238E27FC236}">
                  <a16:creationId xmlns:a16="http://schemas.microsoft.com/office/drawing/2014/main" id="{88C01454-D888-7352-9A9B-343B01218458}"/>
                </a:ext>
              </a:extLst>
            </p:cNvPr>
            <p:cNvSpPr/>
            <p:nvPr/>
          </p:nvSpPr>
          <p:spPr>
            <a:xfrm>
              <a:off x="7990418" y="2294720"/>
              <a:ext cx="882015" cy="826769"/>
            </a:xfrm>
            <a:custGeom>
              <a:avLst/>
              <a:gdLst/>
              <a:ahLst/>
              <a:cxnLst/>
              <a:rect l="l" t="t" r="r" b="b"/>
              <a:pathLst>
                <a:path w="882015" h="826769">
                  <a:moveTo>
                    <a:pt x="94181" y="508000"/>
                  </a:moveTo>
                  <a:lnTo>
                    <a:pt x="86599" y="508000"/>
                  </a:lnTo>
                  <a:lnTo>
                    <a:pt x="1253" y="593090"/>
                  </a:lnTo>
                  <a:lnTo>
                    <a:pt x="0" y="596900"/>
                  </a:lnTo>
                  <a:lnTo>
                    <a:pt x="0" y="603250"/>
                  </a:lnTo>
                  <a:lnTo>
                    <a:pt x="1253" y="605790"/>
                  </a:lnTo>
                  <a:lnTo>
                    <a:pt x="221496" y="826770"/>
                  </a:lnTo>
                  <a:lnTo>
                    <a:pt x="233746" y="826770"/>
                  </a:lnTo>
                  <a:lnTo>
                    <a:pt x="261415" y="798830"/>
                  </a:lnTo>
                  <a:lnTo>
                    <a:pt x="227621" y="798830"/>
                  </a:lnTo>
                  <a:lnTo>
                    <a:pt x="28894" y="599440"/>
                  </a:lnTo>
                  <a:lnTo>
                    <a:pt x="90396" y="538480"/>
                  </a:lnTo>
                  <a:lnTo>
                    <a:pt x="124652" y="538480"/>
                  </a:lnTo>
                  <a:lnTo>
                    <a:pt x="94181" y="508000"/>
                  </a:lnTo>
                  <a:close/>
                </a:path>
                <a:path w="882015" h="826769">
                  <a:moveTo>
                    <a:pt x="124652" y="538480"/>
                  </a:moveTo>
                  <a:lnTo>
                    <a:pt x="90396" y="538480"/>
                  </a:lnTo>
                  <a:lnTo>
                    <a:pt x="115100" y="562610"/>
                  </a:lnTo>
                  <a:lnTo>
                    <a:pt x="115542" y="565150"/>
                  </a:lnTo>
                  <a:lnTo>
                    <a:pt x="116544" y="567690"/>
                  </a:lnTo>
                  <a:lnTo>
                    <a:pt x="119876" y="570230"/>
                  </a:lnTo>
                  <a:lnTo>
                    <a:pt x="122073" y="571500"/>
                  </a:lnTo>
                  <a:lnTo>
                    <a:pt x="124389" y="572770"/>
                  </a:lnTo>
                  <a:lnTo>
                    <a:pt x="289123" y="736600"/>
                  </a:lnTo>
                  <a:lnTo>
                    <a:pt x="227621" y="798830"/>
                  </a:lnTo>
                  <a:lnTo>
                    <a:pt x="261415" y="798830"/>
                  </a:lnTo>
                  <a:lnTo>
                    <a:pt x="316752" y="742950"/>
                  </a:lnTo>
                  <a:lnTo>
                    <a:pt x="318018" y="740410"/>
                  </a:lnTo>
                  <a:lnTo>
                    <a:pt x="318018" y="734060"/>
                  </a:lnTo>
                  <a:lnTo>
                    <a:pt x="316752" y="730250"/>
                  </a:lnTo>
                  <a:lnTo>
                    <a:pt x="303248" y="717550"/>
                  </a:lnTo>
                  <a:lnTo>
                    <a:pt x="308132" y="712470"/>
                  </a:lnTo>
                  <a:lnTo>
                    <a:pt x="314149" y="709930"/>
                  </a:lnTo>
                  <a:lnTo>
                    <a:pt x="614150" y="709930"/>
                  </a:lnTo>
                  <a:lnTo>
                    <a:pt x="619442" y="708660"/>
                  </a:lnTo>
                  <a:lnTo>
                    <a:pt x="626945" y="706120"/>
                  </a:lnTo>
                  <a:lnTo>
                    <a:pt x="637799" y="699770"/>
                  </a:lnTo>
                  <a:lnTo>
                    <a:pt x="286305" y="699770"/>
                  </a:lnTo>
                  <a:lnTo>
                    <a:pt x="145391" y="560070"/>
                  </a:lnTo>
                  <a:lnTo>
                    <a:pt x="160523" y="544830"/>
                  </a:lnTo>
                  <a:lnTo>
                    <a:pt x="163185" y="542290"/>
                  </a:lnTo>
                  <a:lnTo>
                    <a:pt x="128460" y="542290"/>
                  </a:lnTo>
                  <a:lnTo>
                    <a:pt x="124652" y="538480"/>
                  </a:lnTo>
                  <a:close/>
                </a:path>
                <a:path w="882015" h="826769">
                  <a:moveTo>
                    <a:pt x="875731" y="393700"/>
                  </a:moveTo>
                  <a:lnTo>
                    <a:pt x="812993" y="393700"/>
                  </a:lnTo>
                  <a:lnTo>
                    <a:pt x="830239" y="394970"/>
                  </a:lnTo>
                  <a:lnTo>
                    <a:pt x="844389" y="400050"/>
                  </a:lnTo>
                  <a:lnTo>
                    <a:pt x="833236" y="445770"/>
                  </a:lnTo>
                  <a:lnTo>
                    <a:pt x="805495" y="490220"/>
                  </a:lnTo>
                  <a:lnTo>
                    <a:pt x="779219" y="529590"/>
                  </a:lnTo>
                  <a:lnTo>
                    <a:pt x="752336" y="562610"/>
                  </a:lnTo>
                  <a:lnTo>
                    <a:pt x="735490" y="580390"/>
                  </a:lnTo>
                  <a:lnTo>
                    <a:pt x="713767" y="600710"/>
                  </a:lnTo>
                  <a:lnTo>
                    <a:pt x="689407" y="624840"/>
                  </a:lnTo>
                  <a:lnTo>
                    <a:pt x="653274" y="656590"/>
                  </a:lnTo>
                  <a:lnTo>
                    <a:pt x="630506" y="675640"/>
                  </a:lnTo>
                  <a:lnTo>
                    <a:pt x="618241" y="683260"/>
                  </a:lnTo>
                  <a:lnTo>
                    <a:pt x="613613" y="685800"/>
                  </a:lnTo>
                  <a:lnTo>
                    <a:pt x="325647" y="685800"/>
                  </a:lnTo>
                  <a:lnTo>
                    <a:pt x="311991" y="687070"/>
                  </a:lnTo>
                  <a:lnTo>
                    <a:pt x="301203" y="690880"/>
                  </a:lnTo>
                  <a:lnTo>
                    <a:pt x="292802" y="694690"/>
                  </a:lnTo>
                  <a:lnTo>
                    <a:pt x="286305" y="699770"/>
                  </a:lnTo>
                  <a:lnTo>
                    <a:pt x="637799" y="699770"/>
                  </a:lnTo>
                  <a:lnTo>
                    <a:pt x="675761" y="669290"/>
                  </a:lnTo>
                  <a:lnTo>
                    <a:pt x="703186" y="643890"/>
                  </a:lnTo>
                  <a:lnTo>
                    <a:pt x="751611" y="598170"/>
                  </a:lnTo>
                  <a:lnTo>
                    <a:pt x="769494" y="579120"/>
                  </a:lnTo>
                  <a:lnTo>
                    <a:pt x="779923" y="568960"/>
                  </a:lnTo>
                  <a:lnTo>
                    <a:pt x="799319" y="542290"/>
                  </a:lnTo>
                  <a:lnTo>
                    <a:pt x="828586" y="499110"/>
                  </a:lnTo>
                  <a:lnTo>
                    <a:pt x="858544" y="449580"/>
                  </a:lnTo>
                  <a:lnTo>
                    <a:pt x="880015" y="408940"/>
                  </a:lnTo>
                  <a:lnTo>
                    <a:pt x="881687" y="405130"/>
                  </a:lnTo>
                  <a:lnTo>
                    <a:pt x="881161" y="400050"/>
                  </a:lnTo>
                  <a:lnTo>
                    <a:pt x="878618" y="396240"/>
                  </a:lnTo>
                  <a:lnTo>
                    <a:pt x="875731" y="393700"/>
                  </a:lnTo>
                  <a:close/>
                </a:path>
                <a:path w="882015" h="826769">
                  <a:moveTo>
                    <a:pt x="434419" y="454660"/>
                  </a:moveTo>
                  <a:lnTo>
                    <a:pt x="384463" y="454660"/>
                  </a:lnTo>
                  <a:lnTo>
                    <a:pt x="392960" y="457200"/>
                  </a:lnTo>
                  <a:lnTo>
                    <a:pt x="402441" y="462280"/>
                  </a:lnTo>
                  <a:lnTo>
                    <a:pt x="412214" y="468630"/>
                  </a:lnTo>
                  <a:lnTo>
                    <a:pt x="431117" y="482600"/>
                  </a:lnTo>
                  <a:lnTo>
                    <a:pt x="440142" y="488950"/>
                  </a:lnTo>
                  <a:lnTo>
                    <a:pt x="448822" y="492760"/>
                  </a:lnTo>
                  <a:lnTo>
                    <a:pt x="457320" y="494030"/>
                  </a:lnTo>
                  <a:lnTo>
                    <a:pt x="574940" y="494030"/>
                  </a:lnTo>
                  <a:lnTo>
                    <a:pt x="586373" y="495300"/>
                  </a:lnTo>
                  <a:lnTo>
                    <a:pt x="596130" y="497840"/>
                  </a:lnTo>
                  <a:lnTo>
                    <a:pt x="604252" y="501650"/>
                  </a:lnTo>
                  <a:lnTo>
                    <a:pt x="610783" y="505460"/>
                  </a:lnTo>
                  <a:lnTo>
                    <a:pt x="609995" y="509270"/>
                  </a:lnTo>
                  <a:lnTo>
                    <a:pt x="610234" y="511810"/>
                  </a:lnTo>
                  <a:lnTo>
                    <a:pt x="613482" y="518160"/>
                  </a:lnTo>
                  <a:lnTo>
                    <a:pt x="616717" y="520700"/>
                  </a:lnTo>
                  <a:lnTo>
                    <a:pt x="620275" y="520700"/>
                  </a:lnTo>
                  <a:lnTo>
                    <a:pt x="621290" y="524510"/>
                  </a:lnTo>
                  <a:lnTo>
                    <a:pt x="621792" y="528320"/>
                  </a:lnTo>
                  <a:lnTo>
                    <a:pt x="621792" y="530860"/>
                  </a:lnTo>
                  <a:lnTo>
                    <a:pt x="619023" y="544830"/>
                  </a:lnTo>
                  <a:lnTo>
                    <a:pt x="610504" y="556260"/>
                  </a:lnTo>
                  <a:lnTo>
                    <a:pt x="595916" y="565150"/>
                  </a:lnTo>
                  <a:lnTo>
                    <a:pt x="574940" y="567690"/>
                  </a:lnTo>
                  <a:lnTo>
                    <a:pt x="391902" y="567690"/>
                  </a:lnTo>
                  <a:lnTo>
                    <a:pt x="386541" y="574040"/>
                  </a:lnTo>
                  <a:lnTo>
                    <a:pt x="386541" y="586740"/>
                  </a:lnTo>
                  <a:lnTo>
                    <a:pt x="391902" y="591820"/>
                  </a:lnTo>
                  <a:lnTo>
                    <a:pt x="574940" y="591820"/>
                  </a:lnTo>
                  <a:lnTo>
                    <a:pt x="605610" y="586740"/>
                  </a:lnTo>
                  <a:lnTo>
                    <a:pt x="627766" y="572770"/>
                  </a:lnTo>
                  <a:lnTo>
                    <a:pt x="641206" y="553720"/>
                  </a:lnTo>
                  <a:lnTo>
                    <a:pt x="645731" y="530860"/>
                  </a:lnTo>
                  <a:lnTo>
                    <a:pt x="645731" y="524510"/>
                  </a:lnTo>
                  <a:lnTo>
                    <a:pt x="644645" y="518160"/>
                  </a:lnTo>
                  <a:lnTo>
                    <a:pt x="642555" y="511810"/>
                  </a:lnTo>
                  <a:lnTo>
                    <a:pt x="682470" y="491490"/>
                  </a:lnTo>
                  <a:lnTo>
                    <a:pt x="630150" y="491490"/>
                  </a:lnTo>
                  <a:lnTo>
                    <a:pt x="629218" y="490220"/>
                  </a:lnTo>
                  <a:lnTo>
                    <a:pt x="628251" y="490220"/>
                  </a:lnTo>
                  <a:lnTo>
                    <a:pt x="590267" y="471170"/>
                  </a:lnTo>
                  <a:lnTo>
                    <a:pt x="574940" y="469900"/>
                  </a:lnTo>
                  <a:lnTo>
                    <a:pt x="453702" y="469900"/>
                  </a:lnTo>
                  <a:lnTo>
                    <a:pt x="436139" y="455930"/>
                  </a:lnTo>
                  <a:lnTo>
                    <a:pt x="434419" y="454660"/>
                  </a:lnTo>
                  <a:close/>
                </a:path>
                <a:path w="882015" h="826769">
                  <a:moveTo>
                    <a:pt x="384463" y="430530"/>
                  </a:moveTo>
                  <a:lnTo>
                    <a:pt x="286437" y="430530"/>
                  </a:lnTo>
                  <a:lnTo>
                    <a:pt x="263085" y="434340"/>
                  </a:lnTo>
                  <a:lnTo>
                    <a:pt x="239670" y="444500"/>
                  </a:lnTo>
                  <a:lnTo>
                    <a:pt x="217994" y="458470"/>
                  </a:lnTo>
                  <a:lnTo>
                    <a:pt x="199861" y="473710"/>
                  </a:lnTo>
                  <a:lnTo>
                    <a:pt x="181809" y="491490"/>
                  </a:lnTo>
                  <a:lnTo>
                    <a:pt x="162225" y="510540"/>
                  </a:lnTo>
                  <a:lnTo>
                    <a:pt x="143534" y="528320"/>
                  </a:lnTo>
                  <a:lnTo>
                    <a:pt x="128460" y="542290"/>
                  </a:lnTo>
                  <a:lnTo>
                    <a:pt x="163185" y="542290"/>
                  </a:lnTo>
                  <a:lnTo>
                    <a:pt x="179154" y="527050"/>
                  </a:lnTo>
                  <a:lnTo>
                    <a:pt x="198640" y="508000"/>
                  </a:lnTo>
                  <a:lnTo>
                    <a:pt x="216338" y="490220"/>
                  </a:lnTo>
                  <a:lnTo>
                    <a:pt x="232098" y="477520"/>
                  </a:lnTo>
                  <a:lnTo>
                    <a:pt x="250246" y="466090"/>
                  </a:lnTo>
                  <a:lnTo>
                    <a:pt x="268964" y="458470"/>
                  </a:lnTo>
                  <a:lnTo>
                    <a:pt x="286437" y="454660"/>
                  </a:lnTo>
                  <a:lnTo>
                    <a:pt x="434419" y="454660"/>
                  </a:lnTo>
                  <a:lnTo>
                    <a:pt x="424100" y="447040"/>
                  </a:lnTo>
                  <a:lnTo>
                    <a:pt x="411398" y="439420"/>
                  </a:lnTo>
                  <a:lnTo>
                    <a:pt x="398147" y="433070"/>
                  </a:lnTo>
                  <a:lnTo>
                    <a:pt x="384463" y="430530"/>
                  </a:lnTo>
                  <a:close/>
                </a:path>
                <a:path w="882015" h="826769">
                  <a:moveTo>
                    <a:pt x="817273" y="369570"/>
                  </a:moveTo>
                  <a:lnTo>
                    <a:pt x="761193" y="383540"/>
                  </a:lnTo>
                  <a:lnTo>
                    <a:pt x="720517" y="424180"/>
                  </a:lnTo>
                  <a:lnTo>
                    <a:pt x="703293" y="453390"/>
                  </a:lnTo>
                  <a:lnTo>
                    <a:pt x="630150" y="491490"/>
                  </a:lnTo>
                  <a:lnTo>
                    <a:pt x="682470" y="491490"/>
                  </a:lnTo>
                  <a:lnTo>
                    <a:pt x="719890" y="472440"/>
                  </a:lnTo>
                  <a:lnTo>
                    <a:pt x="721681" y="469900"/>
                  </a:lnTo>
                  <a:lnTo>
                    <a:pt x="722815" y="468630"/>
                  </a:lnTo>
                  <a:lnTo>
                    <a:pt x="756606" y="416560"/>
                  </a:lnTo>
                  <a:lnTo>
                    <a:pt x="793308" y="396240"/>
                  </a:lnTo>
                  <a:lnTo>
                    <a:pt x="812993" y="393700"/>
                  </a:lnTo>
                  <a:lnTo>
                    <a:pt x="875731" y="393700"/>
                  </a:lnTo>
                  <a:lnTo>
                    <a:pt x="864183" y="383540"/>
                  </a:lnTo>
                  <a:lnTo>
                    <a:pt x="843219" y="373380"/>
                  </a:lnTo>
                  <a:lnTo>
                    <a:pt x="817273" y="369570"/>
                  </a:lnTo>
                  <a:close/>
                </a:path>
                <a:path w="882015" h="826769">
                  <a:moveTo>
                    <a:pt x="637227" y="238760"/>
                  </a:moveTo>
                  <a:lnTo>
                    <a:pt x="535741" y="238760"/>
                  </a:lnTo>
                  <a:lnTo>
                    <a:pt x="568807" y="241300"/>
                  </a:lnTo>
                  <a:lnTo>
                    <a:pt x="603286" y="248920"/>
                  </a:lnTo>
                  <a:lnTo>
                    <a:pt x="630407" y="262890"/>
                  </a:lnTo>
                  <a:lnTo>
                    <a:pt x="641397" y="285750"/>
                  </a:lnTo>
                  <a:lnTo>
                    <a:pt x="641397" y="430530"/>
                  </a:lnTo>
                  <a:lnTo>
                    <a:pt x="646758" y="435610"/>
                  </a:lnTo>
                  <a:lnTo>
                    <a:pt x="659975" y="435610"/>
                  </a:lnTo>
                  <a:lnTo>
                    <a:pt x="665336" y="430530"/>
                  </a:lnTo>
                  <a:lnTo>
                    <a:pt x="665312" y="284480"/>
                  </a:lnTo>
                  <a:lnTo>
                    <a:pt x="665241" y="283210"/>
                  </a:lnTo>
                  <a:lnTo>
                    <a:pt x="676485" y="280670"/>
                  </a:lnTo>
                  <a:lnTo>
                    <a:pt x="700227" y="278130"/>
                  </a:lnTo>
                  <a:lnTo>
                    <a:pt x="813706" y="278130"/>
                  </a:lnTo>
                  <a:lnTo>
                    <a:pt x="790323" y="266700"/>
                  </a:lnTo>
                  <a:lnTo>
                    <a:pt x="767262" y="260350"/>
                  </a:lnTo>
                  <a:lnTo>
                    <a:pt x="658399" y="260350"/>
                  </a:lnTo>
                  <a:lnTo>
                    <a:pt x="651901" y="250190"/>
                  </a:lnTo>
                  <a:lnTo>
                    <a:pt x="642598" y="242570"/>
                  </a:lnTo>
                  <a:lnTo>
                    <a:pt x="637227" y="238760"/>
                  </a:lnTo>
                  <a:close/>
                </a:path>
                <a:path w="882015" h="826769">
                  <a:moveTo>
                    <a:pt x="359306" y="254000"/>
                  </a:moveTo>
                  <a:lnTo>
                    <a:pt x="345668" y="255270"/>
                  </a:lnTo>
                  <a:lnTo>
                    <a:pt x="326508" y="256540"/>
                  </a:lnTo>
                  <a:lnTo>
                    <a:pt x="304208" y="260350"/>
                  </a:lnTo>
                  <a:lnTo>
                    <a:pt x="255171" y="279400"/>
                  </a:lnTo>
                  <a:lnTo>
                    <a:pt x="231758" y="309880"/>
                  </a:lnTo>
                  <a:lnTo>
                    <a:pt x="229699" y="325120"/>
                  </a:lnTo>
                  <a:lnTo>
                    <a:pt x="229699" y="410210"/>
                  </a:lnTo>
                  <a:lnTo>
                    <a:pt x="235060" y="415290"/>
                  </a:lnTo>
                  <a:lnTo>
                    <a:pt x="248277" y="415290"/>
                  </a:lnTo>
                  <a:lnTo>
                    <a:pt x="253638" y="410210"/>
                  </a:lnTo>
                  <a:lnTo>
                    <a:pt x="253638" y="325120"/>
                  </a:lnTo>
                  <a:lnTo>
                    <a:pt x="264630" y="302260"/>
                  </a:lnTo>
                  <a:lnTo>
                    <a:pt x="291754" y="288290"/>
                  </a:lnTo>
                  <a:lnTo>
                    <a:pt x="326238" y="280670"/>
                  </a:lnTo>
                  <a:lnTo>
                    <a:pt x="359306" y="278130"/>
                  </a:lnTo>
                  <a:lnTo>
                    <a:pt x="433737" y="278130"/>
                  </a:lnTo>
                  <a:lnTo>
                    <a:pt x="441065" y="262890"/>
                  </a:lnTo>
                  <a:lnTo>
                    <a:pt x="445997" y="260350"/>
                  </a:lnTo>
                  <a:lnTo>
                    <a:pt x="413083" y="260350"/>
                  </a:lnTo>
                  <a:lnTo>
                    <a:pt x="396933" y="256540"/>
                  </a:lnTo>
                  <a:lnTo>
                    <a:pt x="382066" y="255270"/>
                  </a:lnTo>
                  <a:lnTo>
                    <a:pt x="369263" y="255270"/>
                  </a:lnTo>
                  <a:lnTo>
                    <a:pt x="359306" y="254000"/>
                  </a:lnTo>
                  <a:close/>
                </a:path>
                <a:path w="882015" h="826769">
                  <a:moveTo>
                    <a:pt x="433737" y="278130"/>
                  </a:moveTo>
                  <a:lnTo>
                    <a:pt x="371255" y="278130"/>
                  </a:lnTo>
                  <a:lnTo>
                    <a:pt x="394992" y="280670"/>
                  </a:lnTo>
                  <a:lnTo>
                    <a:pt x="406229" y="283210"/>
                  </a:lnTo>
                  <a:lnTo>
                    <a:pt x="406134" y="410210"/>
                  </a:lnTo>
                  <a:lnTo>
                    <a:pt x="411495" y="415290"/>
                  </a:lnTo>
                  <a:lnTo>
                    <a:pt x="424712" y="415290"/>
                  </a:lnTo>
                  <a:lnTo>
                    <a:pt x="430073" y="410210"/>
                  </a:lnTo>
                  <a:lnTo>
                    <a:pt x="430073" y="285750"/>
                  </a:lnTo>
                  <a:lnTo>
                    <a:pt x="433737" y="278130"/>
                  </a:lnTo>
                  <a:close/>
                </a:path>
                <a:path w="882015" h="826769">
                  <a:moveTo>
                    <a:pt x="813706" y="278130"/>
                  </a:moveTo>
                  <a:lnTo>
                    <a:pt x="712176" y="278130"/>
                  </a:lnTo>
                  <a:lnTo>
                    <a:pt x="745242" y="280670"/>
                  </a:lnTo>
                  <a:lnTo>
                    <a:pt x="779722" y="288290"/>
                  </a:lnTo>
                  <a:lnTo>
                    <a:pt x="806843" y="302260"/>
                  </a:lnTo>
                  <a:lnTo>
                    <a:pt x="817832" y="325120"/>
                  </a:lnTo>
                  <a:lnTo>
                    <a:pt x="817832" y="351790"/>
                  </a:lnTo>
                  <a:lnTo>
                    <a:pt x="823193" y="356870"/>
                  </a:lnTo>
                  <a:lnTo>
                    <a:pt x="836411" y="356870"/>
                  </a:lnTo>
                  <a:lnTo>
                    <a:pt x="841772" y="351790"/>
                  </a:lnTo>
                  <a:lnTo>
                    <a:pt x="841772" y="325120"/>
                  </a:lnTo>
                  <a:lnTo>
                    <a:pt x="839714" y="309880"/>
                  </a:lnTo>
                  <a:lnTo>
                    <a:pt x="831996" y="294640"/>
                  </a:lnTo>
                  <a:lnTo>
                    <a:pt x="816304" y="279400"/>
                  </a:lnTo>
                  <a:lnTo>
                    <a:pt x="813706" y="278130"/>
                  </a:lnTo>
                  <a:close/>
                </a:path>
                <a:path w="882015" h="826769">
                  <a:moveTo>
                    <a:pt x="549372" y="215900"/>
                  </a:moveTo>
                  <a:lnTo>
                    <a:pt x="522104" y="215900"/>
                  </a:lnTo>
                  <a:lnTo>
                    <a:pt x="502945" y="217170"/>
                  </a:lnTo>
                  <a:lnTo>
                    <a:pt x="457595" y="227330"/>
                  </a:lnTo>
                  <a:lnTo>
                    <a:pt x="419574" y="250190"/>
                  </a:lnTo>
                  <a:lnTo>
                    <a:pt x="413083" y="260350"/>
                  </a:lnTo>
                  <a:lnTo>
                    <a:pt x="445997" y="260350"/>
                  </a:lnTo>
                  <a:lnTo>
                    <a:pt x="468190" y="248920"/>
                  </a:lnTo>
                  <a:lnTo>
                    <a:pt x="502673" y="241300"/>
                  </a:lnTo>
                  <a:lnTo>
                    <a:pt x="535741" y="238760"/>
                  </a:lnTo>
                  <a:lnTo>
                    <a:pt x="637227" y="238760"/>
                  </a:lnTo>
                  <a:lnTo>
                    <a:pt x="630065" y="233680"/>
                  </a:lnTo>
                  <a:lnTo>
                    <a:pt x="613876" y="227330"/>
                  </a:lnTo>
                  <a:lnTo>
                    <a:pt x="590822" y="220980"/>
                  </a:lnTo>
                  <a:lnTo>
                    <a:pt x="568526" y="217170"/>
                  </a:lnTo>
                  <a:lnTo>
                    <a:pt x="549372" y="215900"/>
                  </a:lnTo>
                  <a:close/>
                </a:path>
                <a:path w="882015" h="826769">
                  <a:moveTo>
                    <a:pt x="712176" y="254000"/>
                  </a:moveTo>
                  <a:lnTo>
                    <a:pt x="702221" y="255270"/>
                  </a:lnTo>
                  <a:lnTo>
                    <a:pt x="689421" y="255270"/>
                  </a:lnTo>
                  <a:lnTo>
                    <a:pt x="674554" y="256540"/>
                  </a:lnTo>
                  <a:lnTo>
                    <a:pt x="658399" y="260350"/>
                  </a:lnTo>
                  <a:lnTo>
                    <a:pt x="767262" y="260350"/>
                  </a:lnTo>
                  <a:lnTo>
                    <a:pt x="744963" y="256540"/>
                  </a:lnTo>
                  <a:lnTo>
                    <a:pt x="725807" y="255270"/>
                  </a:lnTo>
                  <a:lnTo>
                    <a:pt x="712176" y="254000"/>
                  </a:lnTo>
                  <a:close/>
                </a:path>
                <a:path w="882015" h="826769">
                  <a:moveTo>
                    <a:pt x="339689" y="39370"/>
                  </a:moveTo>
                  <a:lnTo>
                    <a:pt x="298619" y="52070"/>
                  </a:lnTo>
                  <a:lnTo>
                    <a:pt x="273806" y="87630"/>
                  </a:lnTo>
                  <a:lnTo>
                    <a:pt x="268909" y="140970"/>
                  </a:lnTo>
                  <a:lnTo>
                    <a:pt x="270152" y="156210"/>
                  </a:lnTo>
                  <a:lnTo>
                    <a:pt x="287882" y="195580"/>
                  </a:lnTo>
                  <a:lnTo>
                    <a:pt x="324841" y="218440"/>
                  </a:lnTo>
                  <a:lnTo>
                    <a:pt x="339689" y="219710"/>
                  </a:lnTo>
                  <a:lnTo>
                    <a:pt x="354543" y="218440"/>
                  </a:lnTo>
                  <a:lnTo>
                    <a:pt x="368341" y="213360"/>
                  </a:lnTo>
                  <a:lnTo>
                    <a:pt x="380765" y="205740"/>
                  </a:lnTo>
                  <a:lnTo>
                    <a:pt x="391496" y="195580"/>
                  </a:lnTo>
                  <a:lnTo>
                    <a:pt x="339689" y="195580"/>
                  </a:lnTo>
                  <a:lnTo>
                    <a:pt x="320920" y="191770"/>
                  </a:lnTo>
                  <a:lnTo>
                    <a:pt x="306091" y="180340"/>
                  </a:lnTo>
                  <a:lnTo>
                    <a:pt x="296351" y="162560"/>
                  </a:lnTo>
                  <a:lnTo>
                    <a:pt x="292848" y="140970"/>
                  </a:lnTo>
                  <a:lnTo>
                    <a:pt x="292848" y="118110"/>
                  </a:lnTo>
                  <a:lnTo>
                    <a:pt x="296351" y="96520"/>
                  </a:lnTo>
                  <a:lnTo>
                    <a:pt x="306091" y="78740"/>
                  </a:lnTo>
                  <a:lnTo>
                    <a:pt x="320920" y="67310"/>
                  </a:lnTo>
                  <a:lnTo>
                    <a:pt x="339689" y="62230"/>
                  </a:lnTo>
                  <a:lnTo>
                    <a:pt x="391496" y="62230"/>
                  </a:lnTo>
                  <a:lnTo>
                    <a:pt x="380765" y="52070"/>
                  </a:lnTo>
                  <a:lnTo>
                    <a:pt x="368341" y="44450"/>
                  </a:lnTo>
                  <a:lnTo>
                    <a:pt x="354543" y="40640"/>
                  </a:lnTo>
                  <a:lnTo>
                    <a:pt x="339689" y="39370"/>
                  </a:lnTo>
                  <a:close/>
                </a:path>
                <a:path w="882015" h="826769">
                  <a:moveTo>
                    <a:pt x="731782" y="39370"/>
                  </a:moveTo>
                  <a:lnTo>
                    <a:pt x="690712" y="52070"/>
                  </a:lnTo>
                  <a:lnTo>
                    <a:pt x="665899" y="87630"/>
                  </a:lnTo>
                  <a:lnTo>
                    <a:pt x="661002" y="140970"/>
                  </a:lnTo>
                  <a:lnTo>
                    <a:pt x="662246" y="156210"/>
                  </a:lnTo>
                  <a:lnTo>
                    <a:pt x="679975" y="195580"/>
                  </a:lnTo>
                  <a:lnTo>
                    <a:pt x="716934" y="218440"/>
                  </a:lnTo>
                  <a:lnTo>
                    <a:pt x="731782" y="219710"/>
                  </a:lnTo>
                  <a:lnTo>
                    <a:pt x="746630" y="218440"/>
                  </a:lnTo>
                  <a:lnTo>
                    <a:pt x="760425" y="213360"/>
                  </a:lnTo>
                  <a:lnTo>
                    <a:pt x="772851" y="205740"/>
                  </a:lnTo>
                  <a:lnTo>
                    <a:pt x="783589" y="195580"/>
                  </a:lnTo>
                  <a:lnTo>
                    <a:pt x="731782" y="195580"/>
                  </a:lnTo>
                  <a:lnTo>
                    <a:pt x="713012" y="191770"/>
                  </a:lnTo>
                  <a:lnTo>
                    <a:pt x="698178" y="180340"/>
                  </a:lnTo>
                  <a:lnTo>
                    <a:pt x="688434" y="162560"/>
                  </a:lnTo>
                  <a:lnTo>
                    <a:pt x="684930" y="140970"/>
                  </a:lnTo>
                  <a:lnTo>
                    <a:pt x="684930" y="118110"/>
                  </a:lnTo>
                  <a:lnTo>
                    <a:pt x="688434" y="96520"/>
                  </a:lnTo>
                  <a:lnTo>
                    <a:pt x="698178" y="78740"/>
                  </a:lnTo>
                  <a:lnTo>
                    <a:pt x="713012" y="67310"/>
                  </a:lnTo>
                  <a:lnTo>
                    <a:pt x="731782" y="62230"/>
                  </a:lnTo>
                  <a:lnTo>
                    <a:pt x="783589" y="62230"/>
                  </a:lnTo>
                  <a:lnTo>
                    <a:pt x="772851" y="52070"/>
                  </a:lnTo>
                  <a:lnTo>
                    <a:pt x="760425" y="44450"/>
                  </a:lnTo>
                  <a:lnTo>
                    <a:pt x="746630" y="40640"/>
                  </a:lnTo>
                  <a:lnTo>
                    <a:pt x="731782" y="39370"/>
                  </a:lnTo>
                  <a:close/>
                </a:path>
                <a:path w="882015" h="826769">
                  <a:moveTo>
                    <a:pt x="391496" y="62230"/>
                  </a:moveTo>
                  <a:lnTo>
                    <a:pt x="339689" y="62230"/>
                  </a:lnTo>
                  <a:lnTo>
                    <a:pt x="358464" y="67310"/>
                  </a:lnTo>
                  <a:lnTo>
                    <a:pt x="373296" y="78740"/>
                  </a:lnTo>
                  <a:lnTo>
                    <a:pt x="383038" y="96520"/>
                  </a:lnTo>
                  <a:lnTo>
                    <a:pt x="386541" y="118110"/>
                  </a:lnTo>
                  <a:lnTo>
                    <a:pt x="386541" y="140970"/>
                  </a:lnTo>
                  <a:lnTo>
                    <a:pt x="383038" y="162560"/>
                  </a:lnTo>
                  <a:lnTo>
                    <a:pt x="373296" y="180340"/>
                  </a:lnTo>
                  <a:lnTo>
                    <a:pt x="358464" y="191770"/>
                  </a:lnTo>
                  <a:lnTo>
                    <a:pt x="339689" y="195580"/>
                  </a:lnTo>
                  <a:lnTo>
                    <a:pt x="391496" y="195580"/>
                  </a:lnTo>
                  <a:lnTo>
                    <a:pt x="399625" y="184150"/>
                  </a:lnTo>
                  <a:lnTo>
                    <a:pt x="405577" y="170180"/>
                  </a:lnTo>
                  <a:lnTo>
                    <a:pt x="409235" y="156210"/>
                  </a:lnTo>
                  <a:lnTo>
                    <a:pt x="410480" y="140970"/>
                  </a:lnTo>
                  <a:lnTo>
                    <a:pt x="410376" y="116840"/>
                  </a:lnTo>
                  <a:lnTo>
                    <a:pt x="409235" y="102870"/>
                  </a:lnTo>
                  <a:lnTo>
                    <a:pt x="405577" y="87630"/>
                  </a:lnTo>
                  <a:lnTo>
                    <a:pt x="399625" y="74930"/>
                  </a:lnTo>
                  <a:lnTo>
                    <a:pt x="391496" y="62230"/>
                  </a:lnTo>
                  <a:close/>
                </a:path>
                <a:path w="882015" h="826769">
                  <a:moveTo>
                    <a:pt x="783589" y="62230"/>
                  </a:moveTo>
                  <a:lnTo>
                    <a:pt x="731782" y="62230"/>
                  </a:lnTo>
                  <a:lnTo>
                    <a:pt x="750557" y="67310"/>
                  </a:lnTo>
                  <a:lnTo>
                    <a:pt x="765389" y="78740"/>
                  </a:lnTo>
                  <a:lnTo>
                    <a:pt x="775131" y="96520"/>
                  </a:lnTo>
                  <a:lnTo>
                    <a:pt x="778634" y="118110"/>
                  </a:lnTo>
                  <a:lnTo>
                    <a:pt x="778634" y="140970"/>
                  </a:lnTo>
                  <a:lnTo>
                    <a:pt x="775131" y="162560"/>
                  </a:lnTo>
                  <a:lnTo>
                    <a:pt x="765389" y="180340"/>
                  </a:lnTo>
                  <a:lnTo>
                    <a:pt x="750557" y="191770"/>
                  </a:lnTo>
                  <a:lnTo>
                    <a:pt x="731782" y="195580"/>
                  </a:lnTo>
                  <a:lnTo>
                    <a:pt x="783589" y="195580"/>
                  </a:lnTo>
                  <a:lnTo>
                    <a:pt x="791716" y="184150"/>
                  </a:lnTo>
                  <a:lnTo>
                    <a:pt x="797664" y="170180"/>
                  </a:lnTo>
                  <a:lnTo>
                    <a:pt x="801318" y="156210"/>
                  </a:lnTo>
                  <a:lnTo>
                    <a:pt x="802561" y="140970"/>
                  </a:lnTo>
                  <a:lnTo>
                    <a:pt x="802458" y="116840"/>
                  </a:lnTo>
                  <a:lnTo>
                    <a:pt x="801318" y="102870"/>
                  </a:lnTo>
                  <a:lnTo>
                    <a:pt x="797664" y="87630"/>
                  </a:lnTo>
                  <a:lnTo>
                    <a:pt x="791716" y="74930"/>
                  </a:lnTo>
                  <a:lnTo>
                    <a:pt x="783589" y="62230"/>
                  </a:lnTo>
                  <a:close/>
                </a:path>
                <a:path w="882015" h="826769">
                  <a:moveTo>
                    <a:pt x="535741" y="0"/>
                  </a:moveTo>
                  <a:lnTo>
                    <a:pt x="494665" y="13970"/>
                  </a:lnTo>
                  <a:lnTo>
                    <a:pt x="469852" y="48260"/>
                  </a:lnTo>
                  <a:lnTo>
                    <a:pt x="464950" y="78740"/>
                  </a:lnTo>
                  <a:lnTo>
                    <a:pt x="465053" y="102870"/>
                  </a:lnTo>
                  <a:lnTo>
                    <a:pt x="475805" y="144780"/>
                  </a:lnTo>
                  <a:lnTo>
                    <a:pt x="507088" y="173990"/>
                  </a:lnTo>
                  <a:lnTo>
                    <a:pt x="535741" y="180340"/>
                  </a:lnTo>
                  <a:lnTo>
                    <a:pt x="550589" y="179070"/>
                  </a:lnTo>
                  <a:lnTo>
                    <a:pt x="564385" y="173990"/>
                  </a:lnTo>
                  <a:lnTo>
                    <a:pt x="576810" y="166370"/>
                  </a:lnTo>
                  <a:lnTo>
                    <a:pt x="587548" y="156210"/>
                  </a:lnTo>
                  <a:lnTo>
                    <a:pt x="535741" y="156210"/>
                  </a:lnTo>
                  <a:lnTo>
                    <a:pt x="516966" y="152400"/>
                  </a:lnTo>
                  <a:lnTo>
                    <a:pt x="502133" y="140970"/>
                  </a:lnTo>
                  <a:lnTo>
                    <a:pt x="492392" y="123190"/>
                  </a:lnTo>
                  <a:lnTo>
                    <a:pt x="488889" y="101600"/>
                  </a:lnTo>
                  <a:lnTo>
                    <a:pt x="488889" y="78740"/>
                  </a:lnTo>
                  <a:lnTo>
                    <a:pt x="492392" y="57150"/>
                  </a:lnTo>
                  <a:lnTo>
                    <a:pt x="502133" y="39370"/>
                  </a:lnTo>
                  <a:lnTo>
                    <a:pt x="516966" y="27940"/>
                  </a:lnTo>
                  <a:lnTo>
                    <a:pt x="535741" y="24130"/>
                  </a:lnTo>
                  <a:lnTo>
                    <a:pt x="587548" y="24130"/>
                  </a:lnTo>
                  <a:lnTo>
                    <a:pt x="576810" y="13970"/>
                  </a:lnTo>
                  <a:lnTo>
                    <a:pt x="564385" y="6350"/>
                  </a:lnTo>
                  <a:lnTo>
                    <a:pt x="550589" y="1270"/>
                  </a:lnTo>
                  <a:lnTo>
                    <a:pt x="535741" y="0"/>
                  </a:lnTo>
                  <a:close/>
                </a:path>
                <a:path w="882015" h="826769">
                  <a:moveTo>
                    <a:pt x="587548" y="24130"/>
                  </a:moveTo>
                  <a:lnTo>
                    <a:pt x="535741" y="24130"/>
                  </a:lnTo>
                  <a:lnTo>
                    <a:pt x="554509" y="27940"/>
                  </a:lnTo>
                  <a:lnTo>
                    <a:pt x="569338" y="39370"/>
                  </a:lnTo>
                  <a:lnTo>
                    <a:pt x="579079" y="57150"/>
                  </a:lnTo>
                  <a:lnTo>
                    <a:pt x="582581" y="78740"/>
                  </a:lnTo>
                  <a:lnTo>
                    <a:pt x="582581" y="101600"/>
                  </a:lnTo>
                  <a:lnTo>
                    <a:pt x="579079" y="123190"/>
                  </a:lnTo>
                  <a:lnTo>
                    <a:pt x="569338" y="140970"/>
                  </a:lnTo>
                  <a:lnTo>
                    <a:pt x="554509" y="152400"/>
                  </a:lnTo>
                  <a:lnTo>
                    <a:pt x="535741" y="156210"/>
                  </a:lnTo>
                  <a:lnTo>
                    <a:pt x="587548" y="156210"/>
                  </a:lnTo>
                  <a:lnTo>
                    <a:pt x="605277" y="116840"/>
                  </a:lnTo>
                  <a:lnTo>
                    <a:pt x="606521" y="78740"/>
                  </a:lnTo>
                  <a:lnTo>
                    <a:pt x="605277" y="63500"/>
                  </a:lnTo>
                  <a:lnTo>
                    <a:pt x="601624" y="48260"/>
                  </a:lnTo>
                  <a:lnTo>
                    <a:pt x="595676" y="35560"/>
                  </a:lnTo>
                  <a:lnTo>
                    <a:pt x="587548" y="24130"/>
                  </a:lnTo>
                  <a:close/>
                </a:path>
              </a:pathLst>
            </a:custGeom>
            <a:solidFill>
              <a:srgbClr val="FFFFFF"/>
            </a:solidFill>
          </p:spPr>
          <p:txBody>
            <a:bodyPr wrap="square" lIns="0" tIns="0" rIns="0" bIns="0" rtlCol="0"/>
            <a:lstStyle/>
            <a:p>
              <a:endParaRPr/>
            </a:p>
          </p:txBody>
        </p:sp>
      </p:grpSp>
      <p:grpSp>
        <p:nvGrpSpPr>
          <p:cNvPr id="48" name="object 63">
            <a:extLst>
              <a:ext uri="{FF2B5EF4-FFF2-40B4-BE49-F238E27FC236}">
                <a16:creationId xmlns:a16="http://schemas.microsoft.com/office/drawing/2014/main" id="{38EA4B93-4DDF-C55A-EA09-C6CBB4BD02F4}"/>
              </a:ext>
            </a:extLst>
          </p:cNvPr>
          <p:cNvGrpSpPr/>
          <p:nvPr/>
        </p:nvGrpSpPr>
        <p:grpSpPr>
          <a:xfrm>
            <a:off x="5422227" y="4374564"/>
            <a:ext cx="1365250" cy="1365250"/>
            <a:chOff x="5422227" y="4374564"/>
            <a:chExt cx="1365250" cy="1365250"/>
          </a:xfrm>
        </p:grpSpPr>
        <p:sp>
          <p:nvSpPr>
            <p:cNvPr id="49" name="object 64">
              <a:extLst>
                <a:ext uri="{FF2B5EF4-FFF2-40B4-BE49-F238E27FC236}">
                  <a16:creationId xmlns:a16="http://schemas.microsoft.com/office/drawing/2014/main" id="{1A029AFA-FDDE-1394-6E03-0563FED94891}"/>
                </a:ext>
              </a:extLst>
            </p:cNvPr>
            <p:cNvSpPr/>
            <p:nvPr/>
          </p:nvSpPr>
          <p:spPr>
            <a:xfrm>
              <a:off x="5422227" y="4374564"/>
              <a:ext cx="1365250" cy="1365250"/>
            </a:xfrm>
            <a:custGeom>
              <a:avLst/>
              <a:gdLst/>
              <a:ahLst/>
              <a:cxnLst/>
              <a:rect l="l" t="t" r="r" b="b"/>
              <a:pathLst>
                <a:path w="1365250" h="1365250">
                  <a:moveTo>
                    <a:pt x="682613" y="0"/>
                  </a:moveTo>
                  <a:lnTo>
                    <a:pt x="633863" y="1713"/>
                  </a:lnTo>
                  <a:lnTo>
                    <a:pt x="586039" y="6778"/>
                  </a:lnTo>
                  <a:lnTo>
                    <a:pt x="539255" y="15079"/>
                  </a:lnTo>
                  <a:lnTo>
                    <a:pt x="493627" y="26499"/>
                  </a:lnTo>
                  <a:lnTo>
                    <a:pt x="449271" y="40923"/>
                  </a:lnTo>
                  <a:lnTo>
                    <a:pt x="406302" y="58237"/>
                  </a:lnTo>
                  <a:lnTo>
                    <a:pt x="364836" y="78323"/>
                  </a:lnTo>
                  <a:lnTo>
                    <a:pt x="324988" y="101068"/>
                  </a:lnTo>
                  <a:lnTo>
                    <a:pt x="286873" y="126354"/>
                  </a:lnTo>
                  <a:lnTo>
                    <a:pt x="250608" y="154068"/>
                  </a:lnTo>
                  <a:lnTo>
                    <a:pt x="216308" y="184093"/>
                  </a:lnTo>
                  <a:lnTo>
                    <a:pt x="184088" y="216313"/>
                  </a:lnTo>
                  <a:lnTo>
                    <a:pt x="154064" y="250613"/>
                  </a:lnTo>
                  <a:lnTo>
                    <a:pt x="126351" y="286879"/>
                  </a:lnTo>
                  <a:lnTo>
                    <a:pt x="101065" y="324993"/>
                  </a:lnTo>
                  <a:lnTo>
                    <a:pt x="78321" y="364841"/>
                  </a:lnTo>
                  <a:lnTo>
                    <a:pt x="58235" y="406307"/>
                  </a:lnTo>
                  <a:lnTo>
                    <a:pt x="40922" y="449275"/>
                  </a:lnTo>
                  <a:lnTo>
                    <a:pt x="26498" y="493631"/>
                  </a:lnTo>
                  <a:lnTo>
                    <a:pt x="15078" y="539258"/>
                  </a:lnTo>
                  <a:lnTo>
                    <a:pt x="6778" y="586041"/>
                  </a:lnTo>
                  <a:lnTo>
                    <a:pt x="1713" y="633865"/>
                  </a:lnTo>
                  <a:lnTo>
                    <a:pt x="0" y="682613"/>
                  </a:lnTo>
                  <a:lnTo>
                    <a:pt x="1713" y="731363"/>
                  </a:lnTo>
                  <a:lnTo>
                    <a:pt x="6778" y="779188"/>
                  </a:lnTo>
                  <a:lnTo>
                    <a:pt x="15078" y="825973"/>
                  </a:lnTo>
                  <a:lnTo>
                    <a:pt x="26498" y="871601"/>
                  </a:lnTo>
                  <a:lnTo>
                    <a:pt x="40922" y="915957"/>
                  </a:lnTo>
                  <a:lnTo>
                    <a:pt x="58235" y="958927"/>
                  </a:lnTo>
                  <a:lnTo>
                    <a:pt x="78321" y="1000394"/>
                  </a:lnTo>
                  <a:lnTo>
                    <a:pt x="101065" y="1040242"/>
                  </a:lnTo>
                  <a:lnTo>
                    <a:pt x="126351" y="1078357"/>
                  </a:lnTo>
                  <a:lnTo>
                    <a:pt x="154064" y="1114623"/>
                  </a:lnTo>
                  <a:lnTo>
                    <a:pt x="184088" y="1148924"/>
                  </a:lnTo>
                  <a:lnTo>
                    <a:pt x="216308" y="1181145"/>
                  </a:lnTo>
                  <a:lnTo>
                    <a:pt x="250608" y="1211170"/>
                  </a:lnTo>
                  <a:lnTo>
                    <a:pt x="286873" y="1238883"/>
                  </a:lnTo>
                  <a:lnTo>
                    <a:pt x="324988" y="1264170"/>
                  </a:lnTo>
                  <a:lnTo>
                    <a:pt x="364836" y="1286915"/>
                  </a:lnTo>
                  <a:lnTo>
                    <a:pt x="406302" y="1307002"/>
                  </a:lnTo>
                  <a:lnTo>
                    <a:pt x="449271" y="1324315"/>
                  </a:lnTo>
                  <a:lnTo>
                    <a:pt x="493627" y="1338740"/>
                  </a:lnTo>
                  <a:lnTo>
                    <a:pt x="539255" y="1350160"/>
                  </a:lnTo>
                  <a:lnTo>
                    <a:pt x="586039" y="1358460"/>
                  </a:lnTo>
                  <a:lnTo>
                    <a:pt x="633863" y="1363525"/>
                  </a:lnTo>
                  <a:lnTo>
                    <a:pt x="682613" y="1365239"/>
                  </a:lnTo>
                  <a:lnTo>
                    <a:pt x="731363" y="1363525"/>
                  </a:lnTo>
                  <a:lnTo>
                    <a:pt x="779188" y="1358460"/>
                  </a:lnTo>
                  <a:lnTo>
                    <a:pt x="825972" y="1350160"/>
                  </a:lnTo>
                  <a:lnTo>
                    <a:pt x="871600" y="1338740"/>
                  </a:lnTo>
                  <a:lnTo>
                    <a:pt x="915956" y="1324315"/>
                  </a:lnTo>
                  <a:lnTo>
                    <a:pt x="958925" y="1307002"/>
                  </a:lnTo>
                  <a:lnTo>
                    <a:pt x="1000391" y="1286915"/>
                  </a:lnTo>
                  <a:lnTo>
                    <a:pt x="1040239" y="1264170"/>
                  </a:lnTo>
                  <a:lnTo>
                    <a:pt x="1078353" y="1238883"/>
                  </a:lnTo>
                  <a:lnTo>
                    <a:pt x="1114618" y="1211170"/>
                  </a:lnTo>
                  <a:lnTo>
                    <a:pt x="1148918" y="1181145"/>
                  </a:lnTo>
                  <a:lnTo>
                    <a:pt x="1181138" y="1148924"/>
                  </a:lnTo>
                  <a:lnTo>
                    <a:pt x="1211163" y="1114623"/>
                  </a:lnTo>
                  <a:lnTo>
                    <a:pt x="1238876" y="1078357"/>
                  </a:lnTo>
                  <a:lnTo>
                    <a:pt x="1264162" y="1040242"/>
                  </a:lnTo>
                  <a:lnTo>
                    <a:pt x="1286906" y="1000394"/>
                  </a:lnTo>
                  <a:lnTo>
                    <a:pt x="1306992" y="958927"/>
                  </a:lnTo>
                  <a:lnTo>
                    <a:pt x="1324305" y="915957"/>
                  </a:lnTo>
                  <a:lnTo>
                    <a:pt x="1338729" y="871601"/>
                  </a:lnTo>
                  <a:lnTo>
                    <a:pt x="1350149" y="825973"/>
                  </a:lnTo>
                  <a:lnTo>
                    <a:pt x="1358449" y="779188"/>
                  </a:lnTo>
                  <a:lnTo>
                    <a:pt x="1363513" y="731363"/>
                  </a:lnTo>
                  <a:lnTo>
                    <a:pt x="1365227" y="682613"/>
                  </a:lnTo>
                  <a:lnTo>
                    <a:pt x="1363513" y="633865"/>
                  </a:lnTo>
                  <a:lnTo>
                    <a:pt x="1358449" y="586041"/>
                  </a:lnTo>
                  <a:lnTo>
                    <a:pt x="1350149" y="539258"/>
                  </a:lnTo>
                  <a:lnTo>
                    <a:pt x="1338729" y="493631"/>
                  </a:lnTo>
                  <a:lnTo>
                    <a:pt x="1324305" y="449275"/>
                  </a:lnTo>
                  <a:lnTo>
                    <a:pt x="1306992" y="406307"/>
                  </a:lnTo>
                  <a:lnTo>
                    <a:pt x="1286906" y="364841"/>
                  </a:lnTo>
                  <a:lnTo>
                    <a:pt x="1264162" y="324993"/>
                  </a:lnTo>
                  <a:lnTo>
                    <a:pt x="1238876" y="286879"/>
                  </a:lnTo>
                  <a:lnTo>
                    <a:pt x="1211163" y="250613"/>
                  </a:lnTo>
                  <a:lnTo>
                    <a:pt x="1181138" y="216313"/>
                  </a:lnTo>
                  <a:lnTo>
                    <a:pt x="1148918" y="184093"/>
                  </a:lnTo>
                  <a:lnTo>
                    <a:pt x="1114618" y="154068"/>
                  </a:lnTo>
                  <a:lnTo>
                    <a:pt x="1078353" y="126354"/>
                  </a:lnTo>
                  <a:lnTo>
                    <a:pt x="1040239" y="101068"/>
                  </a:lnTo>
                  <a:lnTo>
                    <a:pt x="1000391" y="78323"/>
                  </a:lnTo>
                  <a:lnTo>
                    <a:pt x="958925" y="58237"/>
                  </a:lnTo>
                  <a:lnTo>
                    <a:pt x="915956" y="40923"/>
                  </a:lnTo>
                  <a:lnTo>
                    <a:pt x="871600" y="26499"/>
                  </a:lnTo>
                  <a:lnTo>
                    <a:pt x="825972" y="15079"/>
                  </a:lnTo>
                  <a:lnTo>
                    <a:pt x="779188" y="6778"/>
                  </a:lnTo>
                  <a:lnTo>
                    <a:pt x="731363" y="1713"/>
                  </a:lnTo>
                  <a:lnTo>
                    <a:pt x="682613" y="0"/>
                  </a:lnTo>
                  <a:close/>
                </a:path>
              </a:pathLst>
            </a:custGeom>
            <a:solidFill>
              <a:srgbClr val="339578"/>
            </a:solidFill>
          </p:spPr>
          <p:txBody>
            <a:bodyPr wrap="square" lIns="0" tIns="0" rIns="0" bIns="0" rtlCol="0"/>
            <a:lstStyle/>
            <a:p>
              <a:endParaRPr/>
            </a:p>
          </p:txBody>
        </p:sp>
        <p:sp>
          <p:nvSpPr>
            <p:cNvPr id="50" name="object 65">
              <a:extLst>
                <a:ext uri="{FF2B5EF4-FFF2-40B4-BE49-F238E27FC236}">
                  <a16:creationId xmlns:a16="http://schemas.microsoft.com/office/drawing/2014/main" id="{011B5A8E-69CA-DE03-8CB5-4E9E6585D1AA}"/>
                </a:ext>
              </a:extLst>
            </p:cNvPr>
            <p:cNvSpPr/>
            <p:nvPr/>
          </p:nvSpPr>
          <p:spPr>
            <a:xfrm>
              <a:off x="5650573" y="4653098"/>
              <a:ext cx="908050" cy="866775"/>
            </a:xfrm>
            <a:custGeom>
              <a:avLst/>
              <a:gdLst/>
              <a:ahLst/>
              <a:cxnLst/>
              <a:rect l="l" t="t" r="r" b="b"/>
              <a:pathLst>
                <a:path w="908050" h="866775">
                  <a:moveTo>
                    <a:pt x="331927" y="350342"/>
                  </a:moveTo>
                  <a:lnTo>
                    <a:pt x="326491" y="344932"/>
                  </a:lnTo>
                  <a:lnTo>
                    <a:pt x="313118" y="344932"/>
                  </a:lnTo>
                  <a:lnTo>
                    <a:pt x="307695" y="350342"/>
                  </a:lnTo>
                  <a:lnTo>
                    <a:pt x="307695" y="401980"/>
                  </a:lnTo>
                  <a:lnTo>
                    <a:pt x="313118" y="407403"/>
                  </a:lnTo>
                  <a:lnTo>
                    <a:pt x="326491" y="407403"/>
                  </a:lnTo>
                  <a:lnTo>
                    <a:pt x="331927" y="401980"/>
                  </a:lnTo>
                  <a:lnTo>
                    <a:pt x="331927" y="350342"/>
                  </a:lnTo>
                  <a:close/>
                </a:path>
                <a:path w="908050" h="866775">
                  <a:moveTo>
                    <a:pt x="599694" y="178206"/>
                  </a:moveTo>
                  <a:lnTo>
                    <a:pt x="594271" y="172770"/>
                  </a:lnTo>
                  <a:lnTo>
                    <a:pt x="580885" y="172770"/>
                  </a:lnTo>
                  <a:lnTo>
                    <a:pt x="575462" y="178206"/>
                  </a:lnTo>
                  <a:lnTo>
                    <a:pt x="575462" y="229831"/>
                  </a:lnTo>
                  <a:lnTo>
                    <a:pt x="580885" y="235254"/>
                  </a:lnTo>
                  <a:lnTo>
                    <a:pt x="594271" y="235254"/>
                  </a:lnTo>
                  <a:lnTo>
                    <a:pt x="599694" y="229831"/>
                  </a:lnTo>
                  <a:lnTo>
                    <a:pt x="599694" y="178206"/>
                  </a:lnTo>
                  <a:close/>
                </a:path>
                <a:path w="908050" h="866775">
                  <a:moveTo>
                    <a:pt x="907427" y="298831"/>
                  </a:moveTo>
                  <a:lnTo>
                    <a:pt x="900264" y="287515"/>
                  </a:lnTo>
                  <a:lnTo>
                    <a:pt x="892771" y="285838"/>
                  </a:lnTo>
                  <a:lnTo>
                    <a:pt x="695325" y="410895"/>
                  </a:lnTo>
                  <a:lnTo>
                    <a:pt x="695325" y="343941"/>
                  </a:lnTo>
                  <a:lnTo>
                    <a:pt x="903605" y="212039"/>
                  </a:lnTo>
                  <a:lnTo>
                    <a:pt x="905725" y="208153"/>
                  </a:lnTo>
                  <a:lnTo>
                    <a:pt x="905700" y="199821"/>
                  </a:lnTo>
                  <a:lnTo>
                    <a:pt x="903554" y="195961"/>
                  </a:lnTo>
                  <a:lnTo>
                    <a:pt x="870864" y="175539"/>
                  </a:lnTo>
                  <a:lnTo>
                    <a:pt x="870864" y="204101"/>
                  </a:lnTo>
                  <a:lnTo>
                    <a:pt x="682015" y="323697"/>
                  </a:lnTo>
                  <a:lnTo>
                    <a:pt x="671106" y="316852"/>
                  </a:lnTo>
                  <a:lnTo>
                    <a:pt x="671106" y="345427"/>
                  </a:lnTo>
                  <a:lnTo>
                    <a:pt x="671106" y="426377"/>
                  </a:lnTo>
                  <a:lnTo>
                    <a:pt x="669467" y="433692"/>
                  </a:lnTo>
                  <a:lnTo>
                    <a:pt x="671106" y="436283"/>
                  </a:lnTo>
                  <a:lnTo>
                    <a:pt x="671106" y="521868"/>
                  </a:lnTo>
                  <a:lnTo>
                    <a:pt x="669391" y="529361"/>
                  </a:lnTo>
                  <a:lnTo>
                    <a:pt x="671106" y="532079"/>
                  </a:lnTo>
                  <a:lnTo>
                    <a:pt x="671106" y="617486"/>
                  </a:lnTo>
                  <a:lnTo>
                    <a:pt x="669378" y="625005"/>
                  </a:lnTo>
                  <a:lnTo>
                    <a:pt x="671106" y="627748"/>
                  </a:lnTo>
                  <a:lnTo>
                    <a:pt x="671106" y="638098"/>
                  </a:lnTo>
                  <a:lnTo>
                    <a:pt x="543928" y="720128"/>
                  </a:lnTo>
                  <a:lnTo>
                    <a:pt x="542315" y="717575"/>
                  </a:lnTo>
                  <a:lnTo>
                    <a:pt x="542315" y="632117"/>
                  </a:lnTo>
                  <a:lnTo>
                    <a:pt x="544004" y="624611"/>
                  </a:lnTo>
                  <a:lnTo>
                    <a:pt x="542315" y="621944"/>
                  </a:lnTo>
                  <a:lnTo>
                    <a:pt x="542315" y="536829"/>
                  </a:lnTo>
                  <a:lnTo>
                    <a:pt x="544004" y="529323"/>
                  </a:lnTo>
                  <a:lnTo>
                    <a:pt x="542315" y="526656"/>
                  </a:lnTo>
                  <a:lnTo>
                    <a:pt x="542315" y="440855"/>
                  </a:lnTo>
                  <a:lnTo>
                    <a:pt x="544004" y="433349"/>
                  </a:lnTo>
                  <a:lnTo>
                    <a:pt x="542315" y="430682"/>
                  </a:lnTo>
                  <a:lnTo>
                    <a:pt x="542315" y="428307"/>
                  </a:lnTo>
                  <a:lnTo>
                    <a:pt x="540308" y="424548"/>
                  </a:lnTo>
                  <a:lnTo>
                    <a:pt x="537032" y="422351"/>
                  </a:lnTo>
                  <a:lnTo>
                    <a:pt x="536854" y="422046"/>
                  </a:lnTo>
                  <a:lnTo>
                    <a:pt x="536473" y="421970"/>
                  </a:lnTo>
                  <a:lnTo>
                    <a:pt x="509485" y="403733"/>
                  </a:lnTo>
                  <a:lnTo>
                    <a:pt x="509485" y="432968"/>
                  </a:lnTo>
                  <a:lnTo>
                    <a:pt x="319760" y="553110"/>
                  </a:lnTo>
                  <a:lnTo>
                    <a:pt x="36715" y="376212"/>
                  </a:lnTo>
                  <a:lnTo>
                    <a:pt x="239674" y="250609"/>
                  </a:lnTo>
                  <a:lnTo>
                    <a:pt x="275132" y="274574"/>
                  </a:lnTo>
                  <a:lnTo>
                    <a:pt x="167640" y="342531"/>
                  </a:lnTo>
                  <a:lnTo>
                    <a:pt x="165519" y="346405"/>
                  </a:lnTo>
                  <a:lnTo>
                    <a:pt x="165519" y="354711"/>
                  </a:lnTo>
                  <a:lnTo>
                    <a:pt x="167640" y="358584"/>
                  </a:lnTo>
                  <a:lnTo>
                    <a:pt x="177647" y="364896"/>
                  </a:lnTo>
                  <a:lnTo>
                    <a:pt x="179374" y="368211"/>
                  </a:lnTo>
                  <a:lnTo>
                    <a:pt x="179374" y="370878"/>
                  </a:lnTo>
                  <a:lnTo>
                    <a:pt x="177685" y="374243"/>
                  </a:lnTo>
                  <a:lnTo>
                    <a:pt x="167830" y="380466"/>
                  </a:lnTo>
                  <a:lnTo>
                    <a:pt x="165696" y="384340"/>
                  </a:lnTo>
                  <a:lnTo>
                    <a:pt x="165696" y="392645"/>
                  </a:lnTo>
                  <a:lnTo>
                    <a:pt x="167817" y="396519"/>
                  </a:lnTo>
                  <a:lnTo>
                    <a:pt x="295681" y="477329"/>
                  </a:lnTo>
                  <a:lnTo>
                    <a:pt x="300723" y="477329"/>
                  </a:lnTo>
                  <a:lnTo>
                    <a:pt x="304673" y="474827"/>
                  </a:lnTo>
                  <a:lnTo>
                    <a:pt x="314350" y="470281"/>
                  </a:lnTo>
                  <a:lnTo>
                    <a:pt x="325920" y="468071"/>
                  </a:lnTo>
                  <a:lnTo>
                    <a:pt x="338620" y="469277"/>
                  </a:lnTo>
                  <a:lnTo>
                    <a:pt x="351726" y="474941"/>
                  </a:lnTo>
                  <a:lnTo>
                    <a:pt x="353707" y="476199"/>
                  </a:lnTo>
                  <a:lnTo>
                    <a:pt x="355955" y="476821"/>
                  </a:lnTo>
                  <a:lnTo>
                    <a:pt x="360451" y="476821"/>
                  </a:lnTo>
                  <a:lnTo>
                    <a:pt x="362699" y="476199"/>
                  </a:lnTo>
                  <a:lnTo>
                    <a:pt x="375564" y="468071"/>
                  </a:lnTo>
                  <a:lnTo>
                    <a:pt x="403123" y="450646"/>
                  </a:lnTo>
                  <a:lnTo>
                    <a:pt x="471601" y="407365"/>
                  </a:lnTo>
                  <a:lnTo>
                    <a:pt x="509485" y="432968"/>
                  </a:lnTo>
                  <a:lnTo>
                    <a:pt x="509485" y="403733"/>
                  </a:lnTo>
                  <a:lnTo>
                    <a:pt x="480237" y="383959"/>
                  </a:lnTo>
                  <a:lnTo>
                    <a:pt x="478294" y="380873"/>
                  </a:lnTo>
                  <a:lnTo>
                    <a:pt x="474370" y="379996"/>
                  </a:lnTo>
                  <a:lnTo>
                    <a:pt x="449668" y="363308"/>
                  </a:lnTo>
                  <a:lnTo>
                    <a:pt x="449668" y="392544"/>
                  </a:lnTo>
                  <a:lnTo>
                    <a:pt x="357771" y="450646"/>
                  </a:lnTo>
                  <a:lnTo>
                    <a:pt x="357428" y="450532"/>
                  </a:lnTo>
                  <a:lnTo>
                    <a:pt x="343281" y="445604"/>
                  </a:lnTo>
                  <a:lnTo>
                    <a:pt x="328180" y="443903"/>
                  </a:lnTo>
                  <a:lnTo>
                    <a:pt x="313093" y="445541"/>
                  </a:lnTo>
                  <a:lnTo>
                    <a:pt x="298640" y="450532"/>
                  </a:lnTo>
                  <a:lnTo>
                    <a:pt x="197637" y="386689"/>
                  </a:lnTo>
                  <a:lnTo>
                    <a:pt x="201536" y="381355"/>
                  </a:lnTo>
                  <a:lnTo>
                    <a:pt x="203606" y="375526"/>
                  </a:lnTo>
                  <a:lnTo>
                    <a:pt x="203606" y="364782"/>
                  </a:lnTo>
                  <a:lnTo>
                    <a:pt x="202311" y="358660"/>
                  </a:lnTo>
                  <a:lnTo>
                    <a:pt x="197561" y="352285"/>
                  </a:lnTo>
                  <a:lnTo>
                    <a:pt x="297053" y="289394"/>
                  </a:lnTo>
                  <a:lnTo>
                    <a:pt x="449668" y="392544"/>
                  </a:lnTo>
                  <a:lnTo>
                    <a:pt x="449668" y="363308"/>
                  </a:lnTo>
                  <a:lnTo>
                    <a:pt x="306171" y="266319"/>
                  </a:lnTo>
                  <a:lnTo>
                    <a:pt x="303949" y="262775"/>
                  </a:lnTo>
                  <a:lnTo>
                    <a:pt x="299440" y="261772"/>
                  </a:lnTo>
                  <a:lnTo>
                    <a:pt x="248920" y="227622"/>
                  </a:lnTo>
                  <a:lnTo>
                    <a:pt x="246761" y="224116"/>
                  </a:lnTo>
                  <a:lnTo>
                    <a:pt x="242150" y="223037"/>
                  </a:lnTo>
                  <a:lnTo>
                    <a:pt x="237794" y="220091"/>
                  </a:lnTo>
                  <a:lnTo>
                    <a:pt x="356908" y="148234"/>
                  </a:lnTo>
                  <a:lnTo>
                    <a:pt x="369798" y="156337"/>
                  </a:lnTo>
                  <a:lnTo>
                    <a:pt x="371792" y="159423"/>
                  </a:lnTo>
                  <a:lnTo>
                    <a:pt x="376250" y="160388"/>
                  </a:lnTo>
                  <a:lnTo>
                    <a:pt x="430136" y="194208"/>
                  </a:lnTo>
                  <a:lnTo>
                    <a:pt x="432244" y="197523"/>
                  </a:lnTo>
                  <a:lnTo>
                    <a:pt x="437235" y="198666"/>
                  </a:lnTo>
                  <a:lnTo>
                    <a:pt x="611339" y="307924"/>
                  </a:lnTo>
                  <a:lnTo>
                    <a:pt x="612190" y="309257"/>
                  </a:lnTo>
                  <a:lnTo>
                    <a:pt x="616115" y="311251"/>
                  </a:lnTo>
                  <a:lnTo>
                    <a:pt x="616648" y="311251"/>
                  </a:lnTo>
                  <a:lnTo>
                    <a:pt x="671106" y="345427"/>
                  </a:lnTo>
                  <a:lnTo>
                    <a:pt x="671106" y="316852"/>
                  </a:lnTo>
                  <a:lnTo>
                    <a:pt x="642848" y="299110"/>
                  </a:lnTo>
                  <a:lnTo>
                    <a:pt x="739559" y="237972"/>
                  </a:lnTo>
                  <a:lnTo>
                    <a:pt x="741692" y="234111"/>
                  </a:lnTo>
                  <a:lnTo>
                    <a:pt x="741692" y="225793"/>
                  </a:lnTo>
                  <a:lnTo>
                    <a:pt x="739559" y="221932"/>
                  </a:lnTo>
                  <a:lnTo>
                    <a:pt x="729615" y="215646"/>
                  </a:lnTo>
                  <a:lnTo>
                    <a:pt x="727900" y="212204"/>
                  </a:lnTo>
                  <a:lnTo>
                    <a:pt x="727913" y="209054"/>
                  </a:lnTo>
                  <a:lnTo>
                    <a:pt x="730427" y="205689"/>
                  </a:lnTo>
                  <a:lnTo>
                    <a:pt x="739559" y="199923"/>
                  </a:lnTo>
                  <a:lnTo>
                    <a:pt x="741692" y="196049"/>
                  </a:lnTo>
                  <a:lnTo>
                    <a:pt x="741692" y="187744"/>
                  </a:lnTo>
                  <a:lnTo>
                    <a:pt x="739559" y="183883"/>
                  </a:lnTo>
                  <a:lnTo>
                    <a:pt x="709739" y="165036"/>
                  </a:lnTo>
                  <a:lnTo>
                    <a:pt x="709739" y="228168"/>
                  </a:lnTo>
                  <a:lnTo>
                    <a:pt x="620090" y="284822"/>
                  </a:lnTo>
                  <a:lnTo>
                    <a:pt x="461619" y="185369"/>
                  </a:lnTo>
                  <a:lnTo>
                    <a:pt x="549427" y="129857"/>
                  </a:lnTo>
                  <a:lnTo>
                    <a:pt x="563956" y="134899"/>
                  </a:lnTo>
                  <a:lnTo>
                    <a:pt x="579094" y="136575"/>
                  </a:lnTo>
                  <a:lnTo>
                    <a:pt x="594233" y="134899"/>
                  </a:lnTo>
                  <a:lnTo>
                    <a:pt x="608761" y="129857"/>
                  </a:lnTo>
                  <a:lnTo>
                    <a:pt x="709650" y="193636"/>
                  </a:lnTo>
                  <a:lnTo>
                    <a:pt x="709739" y="228168"/>
                  </a:lnTo>
                  <a:lnTo>
                    <a:pt x="709739" y="165036"/>
                  </a:lnTo>
                  <a:lnTo>
                    <a:pt x="654100" y="129857"/>
                  </a:lnTo>
                  <a:lnTo>
                    <a:pt x="626287" y="112280"/>
                  </a:lnTo>
                  <a:lnTo>
                    <a:pt x="611708" y="103073"/>
                  </a:lnTo>
                  <a:lnTo>
                    <a:pt x="606666" y="103060"/>
                  </a:lnTo>
                  <a:lnTo>
                    <a:pt x="602716" y="105562"/>
                  </a:lnTo>
                  <a:lnTo>
                    <a:pt x="589508" y="111175"/>
                  </a:lnTo>
                  <a:lnTo>
                    <a:pt x="576643" y="112280"/>
                  </a:lnTo>
                  <a:lnTo>
                    <a:pt x="564997" y="110020"/>
                  </a:lnTo>
                  <a:lnTo>
                    <a:pt x="555472" y="105562"/>
                  </a:lnTo>
                  <a:lnTo>
                    <a:pt x="551522" y="103073"/>
                  </a:lnTo>
                  <a:lnTo>
                    <a:pt x="546481" y="103060"/>
                  </a:lnTo>
                  <a:lnTo>
                    <a:pt x="438861" y="171081"/>
                  </a:lnTo>
                  <a:lnTo>
                    <a:pt x="402475" y="148234"/>
                  </a:lnTo>
                  <a:lnTo>
                    <a:pt x="400812" y="147205"/>
                  </a:lnTo>
                  <a:lnTo>
                    <a:pt x="587679" y="27101"/>
                  </a:lnTo>
                  <a:lnTo>
                    <a:pt x="870864" y="204101"/>
                  </a:lnTo>
                  <a:lnTo>
                    <a:pt x="870864" y="175539"/>
                  </a:lnTo>
                  <a:lnTo>
                    <a:pt x="633387" y="27101"/>
                  </a:lnTo>
                  <a:lnTo>
                    <a:pt x="590029" y="0"/>
                  </a:lnTo>
                  <a:lnTo>
                    <a:pt x="584974" y="38"/>
                  </a:lnTo>
                  <a:lnTo>
                    <a:pt x="378155" y="132981"/>
                  </a:lnTo>
                  <a:lnTo>
                    <a:pt x="359587" y="121323"/>
                  </a:lnTo>
                  <a:lnTo>
                    <a:pt x="354685" y="121285"/>
                  </a:lnTo>
                  <a:lnTo>
                    <a:pt x="205511" y="211264"/>
                  </a:lnTo>
                  <a:lnTo>
                    <a:pt x="203301" y="215061"/>
                  </a:lnTo>
                  <a:lnTo>
                    <a:pt x="203085" y="223329"/>
                  </a:lnTo>
                  <a:lnTo>
                    <a:pt x="205092" y="227228"/>
                  </a:lnTo>
                  <a:lnTo>
                    <a:pt x="217665" y="235737"/>
                  </a:lnTo>
                  <a:lnTo>
                    <a:pt x="3848" y="368058"/>
                  </a:lnTo>
                  <a:lnTo>
                    <a:pt x="1676" y="371944"/>
                  </a:lnTo>
                  <a:lnTo>
                    <a:pt x="1651" y="380314"/>
                  </a:lnTo>
                  <a:lnTo>
                    <a:pt x="3810" y="384213"/>
                  </a:lnTo>
                  <a:lnTo>
                    <a:pt x="315353" y="578929"/>
                  </a:lnTo>
                  <a:lnTo>
                    <a:pt x="317576" y="579539"/>
                  </a:lnTo>
                  <a:lnTo>
                    <a:pt x="322059" y="579539"/>
                  </a:lnTo>
                  <a:lnTo>
                    <a:pt x="324307" y="578916"/>
                  </a:lnTo>
                  <a:lnTo>
                    <a:pt x="365048" y="553110"/>
                  </a:lnTo>
                  <a:lnTo>
                    <a:pt x="518083" y="456196"/>
                  </a:lnTo>
                  <a:lnTo>
                    <a:pt x="518083" y="523481"/>
                  </a:lnTo>
                  <a:lnTo>
                    <a:pt x="320090" y="648550"/>
                  </a:lnTo>
                  <a:lnTo>
                    <a:pt x="15138" y="438899"/>
                  </a:lnTo>
                  <a:lnTo>
                    <a:pt x="7581" y="440296"/>
                  </a:lnTo>
                  <a:lnTo>
                    <a:pt x="0" y="451307"/>
                  </a:lnTo>
                  <a:lnTo>
                    <a:pt x="1397" y="458863"/>
                  </a:lnTo>
                  <a:lnTo>
                    <a:pt x="314998" y="674458"/>
                  </a:lnTo>
                  <a:lnTo>
                    <a:pt x="317398" y="675170"/>
                  </a:lnTo>
                  <a:lnTo>
                    <a:pt x="322046" y="675170"/>
                  </a:lnTo>
                  <a:lnTo>
                    <a:pt x="324294" y="674547"/>
                  </a:lnTo>
                  <a:lnTo>
                    <a:pt x="365455" y="648550"/>
                  </a:lnTo>
                  <a:lnTo>
                    <a:pt x="518083" y="552132"/>
                  </a:lnTo>
                  <a:lnTo>
                    <a:pt x="518083" y="618794"/>
                  </a:lnTo>
                  <a:lnTo>
                    <a:pt x="320078" y="744181"/>
                  </a:lnTo>
                  <a:lnTo>
                    <a:pt x="15138" y="534517"/>
                  </a:lnTo>
                  <a:lnTo>
                    <a:pt x="7581" y="535927"/>
                  </a:lnTo>
                  <a:lnTo>
                    <a:pt x="0" y="546950"/>
                  </a:lnTo>
                  <a:lnTo>
                    <a:pt x="1397" y="554494"/>
                  </a:lnTo>
                  <a:lnTo>
                    <a:pt x="314998" y="770089"/>
                  </a:lnTo>
                  <a:lnTo>
                    <a:pt x="317398" y="770801"/>
                  </a:lnTo>
                  <a:lnTo>
                    <a:pt x="319798" y="770801"/>
                  </a:lnTo>
                  <a:lnTo>
                    <a:pt x="322046" y="770801"/>
                  </a:lnTo>
                  <a:lnTo>
                    <a:pt x="324307" y="770178"/>
                  </a:lnTo>
                  <a:lnTo>
                    <a:pt x="518083" y="647458"/>
                  </a:lnTo>
                  <a:lnTo>
                    <a:pt x="518083" y="714425"/>
                  </a:lnTo>
                  <a:lnTo>
                    <a:pt x="320078" y="839812"/>
                  </a:lnTo>
                  <a:lnTo>
                    <a:pt x="15138" y="630148"/>
                  </a:lnTo>
                  <a:lnTo>
                    <a:pt x="7581" y="631558"/>
                  </a:lnTo>
                  <a:lnTo>
                    <a:pt x="0" y="642581"/>
                  </a:lnTo>
                  <a:lnTo>
                    <a:pt x="1397" y="650125"/>
                  </a:lnTo>
                  <a:lnTo>
                    <a:pt x="314998" y="865720"/>
                  </a:lnTo>
                  <a:lnTo>
                    <a:pt x="317398" y="866432"/>
                  </a:lnTo>
                  <a:lnTo>
                    <a:pt x="322046" y="866432"/>
                  </a:lnTo>
                  <a:lnTo>
                    <a:pt x="324307" y="865822"/>
                  </a:lnTo>
                  <a:lnTo>
                    <a:pt x="365366" y="839812"/>
                  </a:lnTo>
                  <a:lnTo>
                    <a:pt x="518083" y="743102"/>
                  </a:lnTo>
                  <a:lnTo>
                    <a:pt x="518083" y="747826"/>
                  </a:lnTo>
                  <a:lnTo>
                    <a:pt x="520509" y="751916"/>
                  </a:lnTo>
                  <a:lnTo>
                    <a:pt x="526211" y="755015"/>
                  </a:lnTo>
                  <a:lnTo>
                    <a:pt x="528205" y="755510"/>
                  </a:lnTo>
                  <a:lnTo>
                    <a:pt x="532485" y="755510"/>
                  </a:lnTo>
                  <a:lnTo>
                    <a:pt x="534771" y="754862"/>
                  </a:lnTo>
                  <a:lnTo>
                    <a:pt x="587019" y="721169"/>
                  </a:lnTo>
                  <a:lnTo>
                    <a:pt x="693242" y="652653"/>
                  </a:lnTo>
                  <a:lnTo>
                    <a:pt x="695325" y="648830"/>
                  </a:lnTo>
                  <a:lnTo>
                    <a:pt x="695325" y="630847"/>
                  </a:lnTo>
                  <a:lnTo>
                    <a:pt x="905738" y="497573"/>
                  </a:lnTo>
                  <a:lnTo>
                    <a:pt x="907427" y="490093"/>
                  </a:lnTo>
                  <a:lnTo>
                    <a:pt x="900264" y="478790"/>
                  </a:lnTo>
                  <a:lnTo>
                    <a:pt x="892771" y="477100"/>
                  </a:lnTo>
                  <a:lnTo>
                    <a:pt x="695325" y="602145"/>
                  </a:lnTo>
                  <a:lnTo>
                    <a:pt x="695325" y="535203"/>
                  </a:lnTo>
                  <a:lnTo>
                    <a:pt x="905738" y="401942"/>
                  </a:lnTo>
                  <a:lnTo>
                    <a:pt x="907427" y="394462"/>
                  </a:lnTo>
                  <a:lnTo>
                    <a:pt x="900264" y="383159"/>
                  </a:lnTo>
                  <a:lnTo>
                    <a:pt x="892771" y="381469"/>
                  </a:lnTo>
                  <a:lnTo>
                    <a:pt x="695325" y="506526"/>
                  </a:lnTo>
                  <a:lnTo>
                    <a:pt x="695325" y="439559"/>
                  </a:lnTo>
                  <a:lnTo>
                    <a:pt x="905738" y="306298"/>
                  </a:lnTo>
                  <a:lnTo>
                    <a:pt x="907427" y="298831"/>
                  </a:lnTo>
                  <a:close/>
                </a:path>
              </a:pathLst>
            </a:custGeom>
            <a:solidFill>
              <a:srgbClr val="FFFFFF"/>
            </a:solidFill>
          </p:spPr>
          <p:txBody>
            <a:bodyPr wrap="square" lIns="0" tIns="0" rIns="0" bIns="0" rtlCol="0"/>
            <a:lstStyle/>
            <a:p>
              <a:endParaRPr/>
            </a:p>
          </p:txBody>
        </p:sp>
      </p:grpSp>
      <p:grpSp>
        <p:nvGrpSpPr>
          <p:cNvPr id="51" name="object 66">
            <a:extLst>
              <a:ext uri="{FF2B5EF4-FFF2-40B4-BE49-F238E27FC236}">
                <a16:creationId xmlns:a16="http://schemas.microsoft.com/office/drawing/2014/main" id="{D6DF302A-79DD-3598-9A0F-A7D54CD2A5DE}"/>
              </a:ext>
            </a:extLst>
          </p:cNvPr>
          <p:cNvGrpSpPr/>
          <p:nvPr/>
        </p:nvGrpSpPr>
        <p:grpSpPr>
          <a:xfrm>
            <a:off x="7749089" y="4374564"/>
            <a:ext cx="1365250" cy="1365250"/>
            <a:chOff x="7749089" y="4374564"/>
            <a:chExt cx="1365250" cy="1365250"/>
          </a:xfrm>
        </p:grpSpPr>
        <p:sp>
          <p:nvSpPr>
            <p:cNvPr id="52" name="object 67">
              <a:extLst>
                <a:ext uri="{FF2B5EF4-FFF2-40B4-BE49-F238E27FC236}">
                  <a16:creationId xmlns:a16="http://schemas.microsoft.com/office/drawing/2014/main" id="{BFD2EF1D-7813-E555-40DC-F5D43CF56665}"/>
                </a:ext>
              </a:extLst>
            </p:cNvPr>
            <p:cNvSpPr/>
            <p:nvPr/>
          </p:nvSpPr>
          <p:spPr>
            <a:xfrm>
              <a:off x="7749089" y="4374564"/>
              <a:ext cx="1365250" cy="1365250"/>
            </a:xfrm>
            <a:custGeom>
              <a:avLst/>
              <a:gdLst/>
              <a:ahLst/>
              <a:cxnLst/>
              <a:rect l="l" t="t" r="r" b="b"/>
              <a:pathLst>
                <a:path w="1365250" h="1365250">
                  <a:moveTo>
                    <a:pt x="682613" y="0"/>
                  </a:moveTo>
                  <a:lnTo>
                    <a:pt x="633863" y="1713"/>
                  </a:lnTo>
                  <a:lnTo>
                    <a:pt x="586039" y="6778"/>
                  </a:lnTo>
                  <a:lnTo>
                    <a:pt x="539255" y="15079"/>
                  </a:lnTo>
                  <a:lnTo>
                    <a:pt x="493627" y="26499"/>
                  </a:lnTo>
                  <a:lnTo>
                    <a:pt x="449271" y="40923"/>
                  </a:lnTo>
                  <a:lnTo>
                    <a:pt x="406302" y="58237"/>
                  </a:lnTo>
                  <a:lnTo>
                    <a:pt x="364836" y="78323"/>
                  </a:lnTo>
                  <a:lnTo>
                    <a:pt x="324988" y="101068"/>
                  </a:lnTo>
                  <a:lnTo>
                    <a:pt x="286873" y="126354"/>
                  </a:lnTo>
                  <a:lnTo>
                    <a:pt x="250608" y="154068"/>
                  </a:lnTo>
                  <a:lnTo>
                    <a:pt x="216308" y="184093"/>
                  </a:lnTo>
                  <a:lnTo>
                    <a:pt x="184088" y="216313"/>
                  </a:lnTo>
                  <a:lnTo>
                    <a:pt x="154064" y="250613"/>
                  </a:lnTo>
                  <a:lnTo>
                    <a:pt x="126351" y="286879"/>
                  </a:lnTo>
                  <a:lnTo>
                    <a:pt x="101065" y="324993"/>
                  </a:lnTo>
                  <a:lnTo>
                    <a:pt x="78321" y="364841"/>
                  </a:lnTo>
                  <a:lnTo>
                    <a:pt x="58235" y="406307"/>
                  </a:lnTo>
                  <a:lnTo>
                    <a:pt x="40922" y="449275"/>
                  </a:lnTo>
                  <a:lnTo>
                    <a:pt x="26498" y="493631"/>
                  </a:lnTo>
                  <a:lnTo>
                    <a:pt x="15078" y="539258"/>
                  </a:lnTo>
                  <a:lnTo>
                    <a:pt x="6778" y="586041"/>
                  </a:lnTo>
                  <a:lnTo>
                    <a:pt x="1713" y="633865"/>
                  </a:lnTo>
                  <a:lnTo>
                    <a:pt x="0" y="682613"/>
                  </a:lnTo>
                  <a:lnTo>
                    <a:pt x="1713" y="731363"/>
                  </a:lnTo>
                  <a:lnTo>
                    <a:pt x="6778" y="779188"/>
                  </a:lnTo>
                  <a:lnTo>
                    <a:pt x="15078" y="825973"/>
                  </a:lnTo>
                  <a:lnTo>
                    <a:pt x="26498" y="871601"/>
                  </a:lnTo>
                  <a:lnTo>
                    <a:pt x="40922" y="915957"/>
                  </a:lnTo>
                  <a:lnTo>
                    <a:pt x="58235" y="958927"/>
                  </a:lnTo>
                  <a:lnTo>
                    <a:pt x="78321" y="1000394"/>
                  </a:lnTo>
                  <a:lnTo>
                    <a:pt x="101065" y="1040242"/>
                  </a:lnTo>
                  <a:lnTo>
                    <a:pt x="126351" y="1078357"/>
                  </a:lnTo>
                  <a:lnTo>
                    <a:pt x="154064" y="1114623"/>
                  </a:lnTo>
                  <a:lnTo>
                    <a:pt x="184088" y="1148924"/>
                  </a:lnTo>
                  <a:lnTo>
                    <a:pt x="216308" y="1181145"/>
                  </a:lnTo>
                  <a:lnTo>
                    <a:pt x="250608" y="1211170"/>
                  </a:lnTo>
                  <a:lnTo>
                    <a:pt x="286873" y="1238883"/>
                  </a:lnTo>
                  <a:lnTo>
                    <a:pt x="324988" y="1264170"/>
                  </a:lnTo>
                  <a:lnTo>
                    <a:pt x="364836" y="1286915"/>
                  </a:lnTo>
                  <a:lnTo>
                    <a:pt x="406302" y="1307002"/>
                  </a:lnTo>
                  <a:lnTo>
                    <a:pt x="449271" y="1324315"/>
                  </a:lnTo>
                  <a:lnTo>
                    <a:pt x="493627" y="1338740"/>
                  </a:lnTo>
                  <a:lnTo>
                    <a:pt x="539255" y="1350160"/>
                  </a:lnTo>
                  <a:lnTo>
                    <a:pt x="586039" y="1358460"/>
                  </a:lnTo>
                  <a:lnTo>
                    <a:pt x="633863" y="1363525"/>
                  </a:lnTo>
                  <a:lnTo>
                    <a:pt x="682613" y="1365239"/>
                  </a:lnTo>
                  <a:lnTo>
                    <a:pt x="731363" y="1363525"/>
                  </a:lnTo>
                  <a:lnTo>
                    <a:pt x="779188" y="1358460"/>
                  </a:lnTo>
                  <a:lnTo>
                    <a:pt x="825972" y="1350160"/>
                  </a:lnTo>
                  <a:lnTo>
                    <a:pt x="871600" y="1338740"/>
                  </a:lnTo>
                  <a:lnTo>
                    <a:pt x="915956" y="1324315"/>
                  </a:lnTo>
                  <a:lnTo>
                    <a:pt x="958925" y="1307002"/>
                  </a:lnTo>
                  <a:lnTo>
                    <a:pt x="1000391" y="1286915"/>
                  </a:lnTo>
                  <a:lnTo>
                    <a:pt x="1040239" y="1264170"/>
                  </a:lnTo>
                  <a:lnTo>
                    <a:pt x="1078353" y="1238883"/>
                  </a:lnTo>
                  <a:lnTo>
                    <a:pt x="1114618" y="1211170"/>
                  </a:lnTo>
                  <a:lnTo>
                    <a:pt x="1148918" y="1181145"/>
                  </a:lnTo>
                  <a:lnTo>
                    <a:pt x="1181138" y="1148924"/>
                  </a:lnTo>
                  <a:lnTo>
                    <a:pt x="1211163" y="1114623"/>
                  </a:lnTo>
                  <a:lnTo>
                    <a:pt x="1238876" y="1078357"/>
                  </a:lnTo>
                  <a:lnTo>
                    <a:pt x="1264162" y="1040242"/>
                  </a:lnTo>
                  <a:lnTo>
                    <a:pt x="1286906" y="1000394"/>
                  </a:lnTo>
                  <a:lnTo>
                    <a:pt x="1306992" y="958927"/>
                  </a:lnTo>
                  <a:lnTo>
                    <a:pt x="1324305" y="915957"/>
                  </a:lnTo>
                  <a:lnTo>
                    <a:pt x="1338729" y="871601"/>
                  </a:lnTo>
                  <a:lnTo>
                    <a:pt x="1350149" y="825973"/>
                  </a:lnTo>
                  <a:lnTo>
                    <a:pt x="1358449" y="779188"/>
                  </a:lnTo>
                  <a:lnTo>
                    <a:pt x="1363513" y="731363"/>
                  </a:lnTo>
                  <a:lnTo>
                    <a:pt x="1365227" y="682613"/>
                  </a:lnTo>
                  <a:lnTo>
                    <a:pt x="1363513" y="633865"/>
                  </a:lnTo>
                  <a:lnTo>
                    <a:pt x="1358449" y="586041"/>
                  </a:lnTo>
                  <a:lnTo>
                    <a:pt x="1350149" y="539258"/>
                  </a:lnTo>
                  <a:lnTo>
                    <a:pt x="1338729" y="493631"/>
                  </a:lnTo>
                  <a:lnTo>
                    <a:pt x="1324305" y="449275"/>
                  </a:lnTo>
                  <a:lnTo>
                    <a:pt x="1306992" y="406307"/>
                  </a:lnTo>
                  <a:lnTo>
                    <a:pt x="1286906" y="364841"/>
                  </a:lnTo>
                  <a:lnTo>
                    <a:pt x="1264162" y="324993"/>
                  </a:lnTo>
                  <a:lnTo>
                    <a:pt x="1238876" y="286879"/>
                  </a:lnTo>
                  <a:lnTo>
                    <a:pt x="1211163" y="250613"/>
                  </a:lnTo>
                  <a:lnTo>
                    <a:pt x="1181138" y="216313"/>
                  </a:lnTo>
                  <a:lnTo>
                    <a:pt x="1148918" y="184093"/>
                  </a:lnTo>
                  <a:lnTo>
                    <a:pt x="1114618" y="154068"/>
                  </a:lnTo>
                  <a:lnTo>
                    <a:pt x="1078353" y="126354"/>
                  </a:lnTo>
                  <a:lnTo>
                    <a:pt x="1040239" y="101068"/>
                  </a:lnTo>
                  <a:lnTo>
                    <a:pt x="1000391" y="78323"/>
                  </a:lnTo>
                  <a:lnTo>
                    <a:pt x="958925" y="58237"/>
                  </a:lnTo>
                  <a:lnTo>
                    <a:pt x="915956" y="40923"/>
                  </a:lnTo>
                  <a:lnTo>
                    <a:pt x="871600" y="26499"/>
                  </a:lnTo>
                  <a:lnTo>
                    <a:pt x="825972" y="15079"/>
                  </a:lnTo>
                  <a:lnTo>
                    <a:pt x="779188" y="6778"/>
                  </a:lnTo>
                  <a:lnTo>
                    <a:pt x="731363" y="1713"/>
                  </a:lnTo>
                  <a:lnTo>
                    <a:pt x="682613" y="0"/>
                  </a:lnTo>
                  <a:close/>
                </a:path>
              </a:pathLst>
            </a:custGeom>
            <a:solidFill>
              <a:srgbClr val="339578"/>
            </a:solidFill>
          </p:spPr>
          <p:txBody>
            <a:bodyPr wrap="square" lIns="0" tIns="0" rIns="0" bIns="0" rtlCol="0"/>
            <a:lstStyle/>
            <a:p>
              <a:endParaRPr/>
            </a:p>
          </p:txBody>
        </p:sp>
        <p:sp>
          <p:nvSpPr>
            <p:cNvPr id="53" name="object 68">
              <a:extLst>
                <a:ext uri="{FF2B5EF4-FFF2-40B4-BE49-F238E27FC236}">
                  <a16:creationId xmlns:a16="http://schemas.microsoft.com/office/drawing/2014/main" id="{3A10CFE8-7DCD-3EB5-6DA6-97785273F5B0}"/>
                </a:ext>
              </a:extLst>
            </p:cNvPr>
            <p:cNvSpPr/>
            <p:nvPr/>
          </p:nvSpPr>
          <p:spPr>
            <a:xfrm>
              <a:off x="8072399" y="4654800"/>
              <a:ext cx="718820" cy="864869"/>
            </a:xfrm>
            <a:custGeom>
              <a:avLst/>
              <a:gdLst/>
              <a:ahLst/>
              <a:cxnLst/>
              <a:rect l="l" t="t" r="r" b="b"/>
              <a:pathLst>
                <a:path w="718820" h="864870">
                  <a:moveTo>
                    <a:pt x="462432" y="271856"/>
                  </a:moveTo>
                  <a:lnTo>
                    <a:pt x="454317" y="231914"/>
                  </a:lnTo>
                  <a:lnTo>
                    <a:pt x="439127" y="209499"/>
                  </a:lnTo>
                  <a:lnTo>
                    <a:pt x="439127" y="271856"/>
                  </a:lnTo>
                  <a:lnTo>
                    <a:pt x="439127" y="295681"/>
                  </a:lnTo>
                  <a:lnTo>
                    <a:pt x="432854" y="326567"/>
                  </a:lnTo>
                  <a:lnTo>
                    <a:pt x="415721" y="351815"/>
                  </a:lnTo>
                  <a:lnTo>
                    <a:pt x="390347" y="368846"/>
                  </a:lnTo>
                  <a:lnTo>
                    <a:pt x="359308" y="375107"/>
                  </a:lnTo>
                  <a:lnTo>
                    <a:pt x="328256" y="368846"/>
                  </a:lnTo>
                  <a:lnTo>
                    <a:pt x="302869" y="351815"/>
                  </a:lnTo>
                  <a:lnTo>
                    <a:pt x="285750" y="326567"/>
                  </a:lnTo>
                  <a:lnTo>
                    <a:pt x="279463" y="295681"/>
                  </a:lnTo>
                  <a:lnTo>
                    <a:pt x="279463" y="271856"/>
                  </a:lnTo>
                  <a:lnTo>
                    <a:pt x="285750" y="240969"/>
                  </a:lnTo>
                  <a:lnTo>
                    <a:pt x="302869" y="215722"/>
                  </a:lnTo>
                  <a:lnTo>
                    <a:pt x="328256" y="198691"/>
                  </a:lnTo>
                  <a:lnTo>
                    <a:pt x="359308" y="192430"/>
                  </a:lnTo>
                  <a:lnTo>
                    <a:pt x="390347" y="198691"/>
                  </a:lnTo>
                  <a:lnTo>
                    <a:pt x="415721" y="215722"/>
                  </a:lnTo>
                  <a:lnTo>
                    <a:pt x="432854" y="240969"/>
                  </a:lnTo>
                  <a:lnTo>
                    <a:pt x="439127" y="271856"/>
                  </a:lnTo>
                  <a:lnTo>
                    <a:pt x="439127" y="209499"/>
                  </a:lnTo>
                  <a:lnTo>
                    <a:pt x="432193" y="199263"/>
                  </a:lnTo>
                  <a:lnTo>
                    <a:pt x="422046" y="192430"/>
                  </a:lnTo>
                  <a:lnTo>
                    <a:pt x="399415" y="177228"/>
                  </a:lnTo>
                  <a:lnTo>
                    <a:pt x="359308" y="169138"/>
                  </a:lnTo>
                  <a:lnTo>
                    <a:pt x="319189" y="177228"/>
                  </a:lnTo>
                  <a:lnTo>
                    <a:pt x="286410" y="199263"/>
                  </a:lnTo>
                  <a:lnTo>
                    <a:pt x="264287" y="231914"/>
                  </a:lnTo>
                  <a:lnTo>
                    <a:pt x="256171" y="271856"/>
                  </a:lnTo>
                  <a:lnTo>
                    <a:pt x="256171" y="295681"/>
                  </a:lnTo>
                  <a:lnTo>
                    <a:pt x="264287" y="335622"/>
                  </a:lnTo>
                  <a:lnTo>
                    <a:pt x="286410" y="368287"/>
                  </a:lnTo>
                  <a:lnTo>
                    <a:pt x="319189" y="390321"/>
                  </a:lnTo>
                  <a:lnTo>
                    <a:pt x="359308" y="398411"/>
                  </a:lnTo>
                  <a:lnTo>
                    <a:pt x="399415" y="390321"/>
                  </a:lnTo>
                  <a:lnTo>
                    <a:pt x="422059" y="375107"/>
                  </a:lnTo>
                  <a:lnTo>
                    <a:pt x="432193" y="368287"/>
                  </a:lnTo>
                  <a:lnTo>
                    <a:pt x="454317" y="335622"/>
                  </a:lnTo>
                  <a:lnTo>
                    <a:pt x="462432" y="295681"/>
                  </a:lnTo>
                  <a:lnTo>
                    <a:pt x="462432" y="271856"/>
                  </a:lnTo>
                  <a:close/>
                </a:path>
                <a:path w="718820" h="864870">
                  <a:moveTo>
                    <a:pt x="553923" y="555688"/>
                  </a:moveTo>
                  <a:lnTo>
                    <a:pt x="548817" y="531749"/>
                  </a:lnTo>
                  <a:lnTo>
                    <a:pt x="533704" y="509422"/>
                  </a:lnTo>
                  <a:lnTo>
                    <a:pt x="530618" y="506895"/>
                  </a:lnTo>
                  <a:lnTo>
                    <a:pt x="530618" y="555688"/>
                  </a:lnTo>
                  <a:lnTo>
                    <a:pt x="530618" y="580809"/>
                  </a:lnTo>
                  <a:lnTo>
                    <a:pt x="187972" y="580809"/>
                  </a:lnTo>
                  <a:lnTo>
                    <a:pt x="187972" y="555688"/>
                  </a:lnTo>
                  <a:lnTo>
                    <a:pt x="211505" y="516534"/>
                  </a:lnTo>
                  <a:lnTo>
                    <a:pt x="253352" y="492226"/>
                  </a:lnTo>
                  <a:lnTo>
                    <a:pt x="311746" y="473329"/>
                  </a:lnTo>
                  <a:lnTo>
                    <a:pt x="359308" y="466890"/>
                  </a:lnTo>
                  <a:lnTo>
                    <a:pt x="380492" y="468515"/>
                  </a:lnTo>
                  <a:lnTo>
                    <a:pt x="435914" y="481253"/>
                  </a:lnTo>
                  <a:lnTo>
                    <a:pt x="485762" y="502348"/>
                  </a:lnTo>
                  <a:lnTo>
                    <a:pt x="523836" y="534428"/>
                  </a:lnTo>
                  <a:lnTo>
                    <a:pt x="530618" y="555688"/>
                  </a:lnTo>
                  <a:lnTo>
                    <a:pt x="530618" y="506895"/>
                  </a:lnTo>
                  <a:lnTo>
                    <a:pt x="474548" y="470877"/>
                  </a:lnTo>
                  <a:lnTo>
                    <a:pt x="410273" y="450202"/>
                  </a:lnTo>
                  <a:lnTo>
                    <a:pt x="359308" y="443585"/>
                  </a:lnTo>
                  <a:lnTo>
                    <a:pt x="336651" y="445211"/>
                  </a:lnTo>
                  <a:lnTo>
                    <a:pt x="276656" y="458698"/>
                  </a:lnTo>
                  <a:lnTo>
                    <a:pt x="209740" y="489038"/>
                  </a:lnTo>
                  <a:lnTo>
                    <a:pt x="169786" y="531749"/>
                  </a:lnTo>
                  <a:lnTo>
                    <a:pt x="164680" y="555688"/>
                  </a:lnTo>
                  <a:lnTo>
                    <a:pt x="164680" y="598906"/>
                  </a:lnTo>
                  <a:lnTo>
                    <a:pt x="169900" y="604126"/>
                  </a:lnTo>
                  <a:lnTo>
                    <a:pt x="548703" y="604126"/>
                  </a:lnTo>
                  <a:lnTo>
                    <a:pt x="553923" y="598906"/>
                  </a:lnTo>
                  <a:lnTo>
                    <a:pt x="553923" y="580809"/>
                  </a:lnTo>
                  <a:lnTo>
                    <a:pt x="553923" y="555688"/>
                  </a:lnTo>
                  <a:close/>
                </a:path>
                <a:path w="718820" h="864870">
                  <a:moveTo>
                    <a:pt x="718591" y="151599"/>
                  </a:moveTo>
                  <a:lnTo>
                    <a:pt x="713371" y="146380"/>
                  </a:lnTo>
                  <a:lnTo>
                    <a:pt x="706945" y="146380"/>
                  </a:lnTo>
                  <a:lnTo>
                    <a:pt x="695286" y="145186"/>
                  </a:lnTo>
                  <a:lnTo>
                    <a:pt x="695286" y="169278"/>
                  </a:lnTo>
                  <a:lnTo>
                    <a:pt x="695286" y="523976"/>
                  </a:lnTo>
                  <a:lnTo>
                    <a:pt x="692251" y="545553"/>
                  </a:lnTo>
                  <a:lnTo>
                    <a:pt x="668121" y="594817"/>
                  </a:lnTo>
                  <a:lnTo>
                    <a:pt x="624865" y="646849"/>
                  </a:lnTo>
                  <a:lnTo>
                    <a:pt x="568731" y="698639"/>
                  </a:lnTo>
                  <a:lnTo>
                    <a:pt x="535038" y="725728"/>
                  </a:lnTo>
                  <a:lnTo>
                    <a:pt x="476618" y="768337"/>
                  </a:lnTo>
                  <a:lnTo>
                    <a:pt x="424091" y="802932"/>
                  </a:lnTo>
                  <a:lnTo>
                    <a:pt x="383095" y="827620"/>
                  </a:lnTo>
                  <a:lnTo>
                    <a:pt x="359232" y="840536"/>
                  </a:lnTo>
                  <a:lnTo>
                    <a:pt x="335483" y="828306"/>
                  </a:lnTo>
                  <a:lnTo>
                    <a:pt x="294640" y="804646"/>
                  </a:lnTo>
                  <a:lnTo>
                    <a:pt x="242265" y="770915"/>
                  </a:lnTo>
                  <a:lnTo>
                    <a:pt x="183959" y="728433"/>
                  </a:lnTo>
                  <a:lnTo>
                    <a:pt x="146621" y="697623"/>
                  </a:lnTo>
                  <a:lnTo>
                    <a:pt x="109740" y="663079"/>
                  </a:lnTo>
                  <a:lnTo>
                    <a:pt x="76149" y="625703"/>
                  </a:lnTo>
                  <a:lnTo>
                    <a:pt x="48679" y="586409"/>
                  </a:lnTo>
                  <a:lnTo>
                    <a:pt x="30124" y="546100"/>
                  </a:lnTo>
                  <a:lnTo>
                    <a:pt x="23317" y="505675"/>
                  </a:lnTo>
                  <a:lnTo>
                    <a:pt x="23317" y="169214"/>
                  </a:lnTo>
                  <a:lnTo>
                    <a:pt x="60375" y="163664"/>
                  </a:lnTo>
                  <a:lnTo>
                    <a:pt x="105105" y="152209"/>
                  </a:lnTo>
                  <a:lnTo>
                    <a:pt x="155778" y="135343"/>
                  </a:lnTo>
                  <a:lnTo>
                    <a:pt x="210756" y="113525"/>
                  </a:lnTo>
                  <a:lnTo>
                    <a:pt x="253326" y="94234"/>
                  </a:lnTo>
                  <a:lnTo>
                    <a:pt x="295148" y="72783"/>
                  </a:lnTo>
                  <a:lnTo>
                    <a:pt x="331914" y="50647"/>
                  </a:lnTo>
                  <a:lnTo>
                    <a:pt x="359435" y="29222"/>
                  </a:lnTo>
                  <a:lnTo>
                    <a:pt x="386588" y="50838"/>
                  </a:lnTo>
                  <a:lnTo>
                    <a:pt x="422643" y="73025"/>
                  </a:lnTo>
                  <a:lnTo>
                    <a:pt x="463499" y="94386"/>
                  </a:lnTo>
                  <a:lnTo>
                    <a:pt x="505142" y="113563"/>
                  </a:lnTo>
                  <a:lnTo>
                    <a:pt x="559727" y="135432"/>
                  </a:lnTo>
                  <a:lnTo>
                    <a:pt x="610857" y="152349"/>
                  </a:lnTo>
                  <a:lnTo>
                    <a:pt x="656640" y="163791"/>
                  </a:lnTo>
                  <a:lnTo>
                    <a:pt x="695286" y="169278"/>
                  </a:lnTo>
                  <a:lnTo>
                    <a:pt x="695286" y="145186"/>
                  </a:lnTo>
                  <a:lnTo>
                    <a:pt x="670115" y="142608"/>
                  </a:lnTo>
                  <a:lnTo>
                    <a:pt x="623912" y="131800"/>
                  </a:lnTo>
                  <a:lnTo>
                    <a:pt x="571068" y="114719"/>
                  </a:lnTo>
                  <a:lnTo>
                    <a:pt x="514261" y="92125"/>
                  </a:lnTo>
                  <a:lnTo>
                    <a:pt x="463207" y="68249"/>
                  </a:lnTo>
                  <a:lnTo>
                    <a:pt x="420090" y="44627"/>
                  </a:lnTo>
                  <a:lnTo>
                    <a:pt x="397103" y="29222"/>
                  </a:lnTo>
                  <a:lnTo>
                    <a:pt x="387756" y="22961"/>
                  </a:lnTo>
                  <a:lnTo>
                    <a:pt x="369023" y="4940"/>
                  </a:lnTo>
                  <a:lnTo>
                    <a:pt x="366839" y="1854"/>
                  </a:lnTo>
                  <a:lnTo>
                    <a:pt x="363283" y="0"/>
                  </a:lnTo>
                  <a:lnTo>
                    <a:pt x="355701" y="0"/>
                  </a:lnTo>
                  <a:lnTo>
                    <a:pt x="352145" y="1854"/>
                  </a:lnTo>
                  <a:lnTo>
                    <a:pt x="349973" y="4940"/>
                  </a:lnTo>
                  <a:lnTo>
                    <a:pt x="331190" y="22694"/>
                  </a:lnTo>
                  <a:lnTo>
                    <a:pt x="298284" y="44259"/>
                  </a:lnTo>
                  <a:lnTo>
                    <a:pt x="254101" y="67957"/>
                  </a:lnTo>
                  <a:lnTo>
                    <a:pt x="201460" y="92151"/>
                  </a:lnTo>
                  <a:lnTo>
                    <a:pt x="144170" y="114731"/>
                  </a:lnTo>
                  <a:lnTo>
                    <a:pt x="91668" y="131813"/>
                  </a:lnTo>
                  <a:lnTo>
                    <a:pt x="46609" y="142621"/>
                  </a:lnTo>
                  <a:lnTo>
                    <a:pt x="11658" y="146380"/>
                  </a:lnTo>
                  <a:lnTo>
                    <a:pt x="5219" y="146380"/>
                  </a:lnTo>
                  <a:lnTo>
                    <a:pt x="0" y="151599"/>
                  </a:lnTo>
                  <a:lnTo>
                    <a:pt x="0" y="505675"/>
                  </a:lnTo>
                  <a:lnTo>
                    <a:pt x="3403" y="536384"/>
                  </a:lnTo>
                  <a:lnTo>
                    <a:pt x="30492" y="601332"/>
                  </a:lnTo>
                  <a:lnTo>
                    <a:pt x="54076" y="635342"/>
                  </a:lnTo>
                  <a:lnTo>
                    <a:pt x="104736" y="690880"/>
                  </a:lnTo>
                  <a:lnTo>
                    <a:pt x="136004" y="719264"/>
                  </a:lnTo>
                  <a:lnTo>
                    <a:pt x="171081" y="747928"/>
                  </a:lnTo>
                  <a:lnTo>
                    <a:pt x="233210" y="792899"/>
                  </a:lnTo>
                  <a:lnTo>
                    <a:pt x="289915" y="829068"/>
                  </a:lnTo>
                  <a:lnTo>
                    <a:pt x="333514" y="853770"/>
                  </a:lnTo>
                  <a:lnTo>
                    <a:pt x="358279" y="864730"/>
                  </a:lnTo>
                  <a:lnTo>
                    <a:pt x="360311" y="864730"/>
                  </a:lnTo>
                  <a:lnTo>
                    <a:pt x="361315" y="864603"/>
                  </a:lnTo>
                  <a:lnTo>
                    <a:pt x="362305" y="864336"/>
                  </a:lnTo>
                  <a:lnTo>
                    <a:pt x="385991" y="852817"/>
                  </a:lnTo>
                  <a:lnTo>
                    <a:pt x="406704" y="840536"/>
                  </a:lnTo>
                  <a:lnTo>
                    <a:pt x="430314" y="826541"/>
                  </a:lnTo>
                  <a:lnTo>
                    <a:pt x="486930" y="789470"/>
                  </a:lnTo>
                  <a:lnTo>
                    <a:pt x="547471" y="745578"/>
                  </a:lnTo>
                  <a:lnTo>
                    <a:pt x="582447" y="717550"/>
                  </a:lnTo>
                  <a:lnTo>
                    <a:pt x="613625" y="690232"/>
                  </a:lnTo>
                  <a:lnTo>
                    <a:pt x="664235" y="638162"/>
                  </a:lnTo>
                  <a:lnTo>
                    <a:pt x="687946" y="607034"/>
                  </a:lnTo>
                  <a:lnTo>
                    <a:pt x="715175" y="549846"/>
                  </a:lnTo>
                  <a:lnTo>
                    <a:pt x="718591" y="523976"/>
                  </a:lnTo>
                  <a:lnTo>
                    <a:pt x="718591" y="151599"/>
                  </a:lnTo>
                  <a:close/>
                </a:path>
              </a:pathLst>
            </a:custGeom>
            <a:solidFill>
              <a:srgbClr val="FFFFFF"/>
            </a:solidFill>
          </p:spPr>
          <p:txBody>
            <a:bodyPr wrap="square" lIns="0" tIns="0" rIns="0" bIns="0" rtlCol="0"/>
            <a:lstStyle/>
            <a:p>
              <a:endParaRPr/>
            </a:p>
          </p:txBody>
        </p:sp>
      </p:grpSp>
      <p:sp>
        <p:nvSpPr>
          <p:cNvPr id="54" name="object 71">
            <a:extLst>
              <a:ext uri="{FF2B5EF4-FFF2-40B4-BE49-F238E27FC236}">
                <a16:creationId xmlns:a16="http://schemas.microsoft.com/office/drawing/2014/main" id="{38F707ED-6A80-BAC1-095A-083C577FFDFD}"/>
              </a:ext>
            </a:extLst>
          </p:cNvPr>
          <p:cNvSpPr/>
          <p:nvPr/>
        </p:nvSpPr>
        <p:spPr>
          <a:xfrm>
            <a:off x="507679" y="705235"/>
            <a:ext cx="8867775" cy="0"/>
          </a:xfrm>
          <a:custGeom>
            <a:avLst/>
            <a:gdLst/>
            <a:ahLst/>
            <a:cxnLst/>
            <a:rect l="l" t="t" r="r" b="b"/>
            <a:pathLst>
              <a:path w="8867775">
                <a:moveTo>
                  <a:pt x="0" y="0"/>
                </a:moveTo>
                <a:lnTo>
                  <a:pt x="8867460" y="0"/>
                </a:lnTo>
              </a:path>
            </a:pathLst>
          </a:custGeom>
          <a:ln w="5969">
            <a:solidFill>
              <a:srgbClr val="E44920"/>
            </a:solidFill>
          </a:ln>
        </p:spPr>
        <p:txBody>
          <a:bodyPr wrap="square" lIns="0" tIns="0" rIns="0" bIns="0" rtlCol="0"/>
          <a:lstStyle/>
          <a:p>
            <a:endParaRPr/>
          </a:p>
        </p:txBody>
      </p:sp>
      <p:sp>
        <p:nvSpPr>
          <p:cNvPr id="55" name="object 72">
            <a:extLst>
              <a:ext uri="{FF2B5EF4-FFF2-40B4-BE49-F238E27FC236}">
                <a16:creationId xmlns:a16="http://schemas.microsoft.com/office/drawing/2014/main" id="{54C636FE-A7AF-78D0-569E-21DF9B3229F5}"/>
              </a:ext>
            </a:extLst>
          </p:cNvPr>
          <p:cNvSpPr txBox="1"/>
          <p:nvPr/>
        </p:nvSpPr>
        <p:spPr>
          <a:xfrm>
            <a:off x="1104194" y="434456"/>
            <a:ext cx="2255520" cy="154940"/>
          </a:xfrm>
          <a:prstGeom prst="rect">
            <a:avLst/>
          </a:prstGeom>
        </p:spPr>
        <p:txBody>
          <a:bodyPr vert="horz" wrap="square" lIns="0" tIns="12065" rIns="0" bIns="0" rtlCol="0">
            <a:spAutoFit/>
          </a:bodyPr>
          <a:lstStyle/>
          <a:p>
            <a:pPr marL="12700">
              <a:lnSpc>
                <a:spcPct val="100000"/>
              </a:lnSpc>
              <a:spcBef>
                <a:spcPts val="95"/>
              </a:spcBef>
            </a:pPr>
            <a:r>
              <a:rPr sz="850" b="1" dirty="0">
                <a:solidFill>
                  <a:srgbClr val="274C6E"/>
                </a:solidFill>
                <a:latin typeface="Tahoma"/>
                <a:cs typeface="Tahoma"/>
              </a:rPr>
              <a:t>The</a:t>
            </a:r>
            <a:r>
              <a:rPr sz="850" b="1" spc="80" dirty="0">
                <a:solidFill>
                  <a:srgbClr val="274C6E"/>
                </a:solidFill>
                <a:latin typeface="Tahoma"/>
                <a:cs typeface="Tahoma"/>
              </a:rPr>
              <a:t> </a:t>
            </a:r>
            <a:r>
              <a:rPr sz="850" b="1" spc="-20" dirty="0">
                <a:solidFill>
                  <a:srgbClr val="274C6E"/>
                </a:solidFill>
                <a:latin typeface="Tahoma"/>
                <a:cs typeface="Tahoma"/>
              </a:rPr>
              <a:t>AHSN</a:t>
            </a:r>
            <a:r>
              <a:rPr sz="850" b="1" spc="85" dirty="0">
                <a:solidFill>
                  <a:srgbClr val="274C6E"/>
                </a:solidFill>
                <a:latin typeface="Tahoma"/>
                <a:cs typeface="Tahoma"/>
              </a:rPr>
              <a:t> </a:t>
            </a:r>
            <a:r>
              <a:rPr sz="850" b="1" spc="-10" dirty="0">
                <a:solidFill>
                  <a:srgbClr val="274C6E"/>
                </a:solidFill>
                <a:latin typeface="Tahoma"/>
                <a:cs typeface="Tahoma"/>
              </a:rPr>
              <a:t>Network</a:t>
            </a:r>
            <a:r>
              <a:rPr sz="850" b="1" spc="85" dirty="0">
                <a:solidFill>
                  <a:srgbClr val="274C6E"/>
                </a:solidFill>
                <a:latin typeface="Tahoma"/>
                <a:cs typeface="Tahoma"/>
              </a:rPr>
              <a:t> </a:t>
            </a:r>
            <a:r>
              <a:rPr sz="850" dirty="0">
                <a:solidFill>
                  <a:srgbClr val="274C6E"/>
                </a:solidFill>
                <a:latin typeface="Tahoma"/>
                <a:cs typeface="Tahoma"/>
              </a:rPr>
              <a:t>Impact</a:t>
            </a:r>
            <a:r>
              <a:rPr sz="850" spc="65" dirty="0">
                <a:solidFill>
                  <a:srgbClr val="274C6E"/>
                </a:solidFill>
                <a:latin typeface="Tahoma"/>
                <a:cs typeface="Tahoma"/>
              </a:rPr>
              <a:t> </a:t>
            </a:r>
            <a:r>
              <a:rPr sz="850" dirty="0">
                <a:solidFill>
                  <a:srgbClr val="274C6E"/>
                </a:solidFill>
                <a:latin typeface="Tahoma"/>
                <a:cs typeface="Tahoma"/>
              </a:rPr>
              <a:t>Report</a:t>
            </a:r>
            <a:r>
              <a:rPr sz="850" spc="70" dirty="0">
                <a:solidFill>
                  <a:srgbClr val="274C6E"/>
                </a:solidFill>
                <a:latin typeface="Tahoma"/>
                <a:cs typeface="Tahoma"/>
              </a:rPr>
              <a:t> </a:t>
            </a:r>
            <a:r>
              <a:rPr sz="850" dirty="0">
                <a:solidFill>
                  <a:srgbClr val="274C6E"/>
                </a:solidFill>
                <a:latin typeface="Tahoma"/>
                <a:cs typeface="Tahoma"/>
              </a:rPr>
              <a:t>2021-</a:t>
            </a:r>
            <a:r>
              <a:rPr sz="850" spc="-25" dirty="0">
                <a:solidFill>
                  <a:srgbClr val="274C6E"/>
                </a:solidFill>
                <a:latin typeface="Tahoma"/>
                <a:cs typeface="Tahoma"/>
              </a:rPr>
              <a:t>22</a:t>
            </a:r>
            <a:endParaRPr sz="850" dirty="0">
              <a:latin typeface="Tahoma"/>
              <a:cs typeface="Tahoma"/>
            </a:endParaRPr>
          </a:p>
        </p:txBody>
      </p:sp>
      <p:sp>
        <p:nvSpPr>
          <p:cNvPr id="56" name="object 73">
            <a:extLst>
              <a:ext uri="{FF2B5EF4-FFF2-40B4-BE49-F238E27FC236}">
                <a16:creationId xmlns:a16="http://schemas.microsoft.com/office/drawing/2014/main" id="{1E7C994A-6F72-6031-4E20-508EAFD61BF8}"/>
              </a:ext>
            </a:extLst>
          </p:cNvPr>
          <p:cNvSpPr txBox="1"/>
          <p:nvPr/>
        </p:nvSpPr>
        <p:spPr>
          <a:xfrm>
            <a:off x="494979" y="398636"/>
            <a:ext cx="111760" cy="197485"/>
          </a:xfrm>
          <a:prstGeom prst="rect">
            <a:avLst/>
          </a:prstGeom>
        </p:spPr>
        <p:txBody>
          <a:bodyPr vert="horz" wrap="square" lIns="0" tIns="15875" rIns="0" bIns="0" rtlCol="0">
            <a:spAutoFit/>
          </a:bodyPr>
          <a:lstStyle/>
          <a:p>
            <a:pPr marL="12700">
              <a:lnSpc>
                <a:spcPct val="100000"/>
              </a:lnSpc>
              <a:spcBef>
                <a:spcPts val="125"/>
              </a:spcBef>
            </a:pPr>
            <a:r>
              <a:rPr sz="1100" b="1" spc="-25" dirty="0">
                <a:solidFill>
                  <a:srgbClr val="274C6E"/>
                </a:solidFill>
                <a:latin typeface="Tahoma"/>
                <a:cs typeface="Tahoma"/>
              </a:rPr>
              <a:t>6</a:t>
            </a:r>
            <a:endParaRPr sz="1100">
              <a:latin typeface="Tahoma"/>
              <a:cs typeface="Tahoma"/>
            </a:endParaRPr>
          </a:p>
        </p:txBody>
      </p:sp>
      <p:pic>
        <p:nvPicPr>
          <p:cNvPr id="58" name="Picture 57">
            <a:extLst>
              <a:ext uri="{FF2B5EF4-FFF2-40B4-BE49-F238E27FC236}">
                <a16:creationId xmlns:a16="http://schemas.microsoft.com/office/drawing/2014/main" id="{D7F23E68-018D-BED0-868D-1FEB41B2E0A4}"/>
              </a:ext>
            </a:extLst>
          </p:cNvPr>
          <p:cNvPicPr>
            <a:picLocks noChangeAspect="1"/>
          </p:cNvPicPr>
          <p:nvPr/>
        </p:nvPicPr>
        <p:blipFill>
          <a:blip r:embed="rId13"/>
          <a:stretch>
            <a:fillRect/>
          </a:stretch>
        </p:blipFill>
        <p:spPr>
          <a:xfrm>
            <a:off x="10586548" y="2082367"/>
            <a:ext cx="1392213" cy="1239857"/>
          </a:xfrm>
          <a:prstGeom prst="rect">
            <a:avLst/>
          </a:prstGeom>
        </p:spPr>
      </p:pic>
      <p:pic>
        <p:nvPicPr>
          <p:cNvPr id="59" name="Picture 58" descr="Review of CAHPR | Council for Allied Health Professions Research">
            <a:extLst>
              <a:ext uri="{FF2B5EF4-FFF2-40B4-BE49-F238E27FC236}">
                <a16:creationId xmlns:a16="http://schemas.microsoft.com/office/drawing/2014/main" id="{31E3D979-FF96-01DB-C7DB-E13645E1720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88488" y="96981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D636E037-5D70-42CA-6DB1-E4F7B19D9538}"/>
              </a:ext>
            </a:extLst>
          </p:cNvPr>
          <p:cNvPicPr>
            <a:picLocks noChangeAspect="1"/>
          </p:cNvPicPr>
          <p:nvPr/>
        </p:nvPicPr>
        <p:blipFill>
          <a:blip r:embed="rId15"/>
          <a:stretch>
            <a:fillRect/>
          </a:stretch>
        </p:blipFill>
        <p:spPr>
          <a:xfrm>
            <a:off x="9912424" y="3530222"/>
            <a:ext cx="2244839" cy="906940"/>
          </a:xfrm>
          <a:prstGeom prst="rect">
            <a:avLst/>
          </a:prstGeom>
        </p:spPr>
      </p:pic>
    </p:spTree>
    <p:extLst>
      <p:ext uri="{BB962C8B-B14F-4D97-AF65-F5344CB8AC3E}">
        <p14:creationId xmlns:p14="http://schemas.microsoft.com/office/powerpoint/2010/main" val="2157094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F50AB-9DC3-43C7-5D7C-1448ECC3C296}"/>
              </a:ext>
            </a:extLst>
          </p:cNvPr>
          <p:cNvSpPr>
            <a:spLocks noGrp="1"/>
          </p:cNvSpPr>
          <p:nvPr>
            <p:ph type="sldNum" sz="quarter" idx="12"/>
          </p:nvPr>
        </p:nvSpPr>
        <p:spPr/>
        <p:txBody>
          <a:bodyPr/>
          <a:lstStyle/>
          <a:p>
            <a:pPr>
              <a:defRPr/>
            </a:pPr>
            <a:fld id="{6AF9E0A4-6B4D-4FA5-BA3B-9831B13AEFCE}" type="slidenum">
              <a:rPr lang="en-GB" altLang="en-US" smtClean="0"/>
              <a:pPr>
                <a:defRPr/>
              </a:pPr>
              <a:t>49</a:t>
            </a:fld>
            <a:endParaRPr lang="en-GB" altLang="en-US"/>
          </a:p>
        </p:txBody>
      </p:sp>
      <p:sp>
        <p:nvSpPr>
          <p:cNvPr id="3" name="object 10">
            <a:extLst>
              <a:ext uri="{FF2B5EF4-FFF2-40B4-BE49-F238E27FC236}">
                <a16:creationId xmlns:a16="http://schemas.microsoft.com/office/drawing/2014/main" id="{8BE77EFC-4064-173F-1D06-18EA0D27DFC8}"/>
              </a:ext>
            </a:extLst>
          </p:cNvPr>
          <p:cNvSpPr txBox="1"/>
          <p:nvPr/>
        </p:nvSpPr>
        <p:spPr>
          <a:xfrm>
            <a:off x="407368" y="3163741"/>
            <a:ext cx="4808201" cy="2853690"/>
          </a:xfrm>
          <a:prstGeom prst="rect">
            <a:avLst/>
          </a:prstGeom>
        </p:spPr>
        <p:txBody>
          <a:bodyPr vert="horz" wrap="square" lIns="0" tIns="7620" rIns="0" bIns="0" rtlCol="0">
            <a:spAutoFit/>
          </a:bodyPr>
          <a:lstStyle/>
          <a:p>
            <a:pPr marL="12700" marR="5080">
              <a:lnSpc>
                <a:spcPct val="101400"/>
              </a:lnSpc>
              <a:spcBef>
                <a:spcPts val="60"/>
              </a:spcBef>
            </a:pPr>
            <a:r>
              <a:rPr sz="1700" dirty="0">
                <a:solidFill>
                  <a:schemeClr val="tx1"/>
                </a:solidFill>
                <a:latin typeface="Palatino Linotype"/>
                <a:cs typeface="Palatino Linotype"/>
              </a:rPr>
              <a:t>The</a:t>
            </a:r>
            <a:r>
              <a:rPr sz="1700" spc="-50" dirty="0">
                <a:solidFill>
                  <a:schemeClr val="tx1"/>
                </a:solidFill>
                <a:latin typeface="Palatino Linotype"/>
                <a:cs typeface="Palatino Linotype"/>
              </a:rPr>
              <a:t> </a:t>
            </a:r>
            <a:r>
              <a:rPr sz="1700" spc="-155" dirty="0">
                <a:solidFill>
                  <a:schemeClr val="tx1"/>
                </a:solidFill>
                <a:latin typeface="Palatino Linotype"/>
                <a:cs typeface="Palatino Linotype"/>
              </a:rPr>
              <a:t>AHSN</a:t>
            </a:r>
            <a:r>
              <a:rPr sz="1700" spc="-45" dirty="0">
                <a:solidFill>
                  <a:schemeClr val="tx1"/>
                </a:solidFill>
                <a:latin typeface="Palatino Linotype"/>
                <a:cs typeface="Palatino Linotype"/>
              </a:rPr>
              <a:t> </a:t>
            </a:r>
            <a:r>
              <a:rPr sz="1700" spc="-65" dirty="0">
                <a:solidFill>
                  <a:schemeClr val="tx1"/>
                </a:solidFill>
                <a:latin typeface="Palatino Linotype"/>
                <a:cs typeface="Palatino Linotype"/>
              </a:rPr>
              <a:t>Network</a:t>
            </a:r>
            <a:r>
              <a:rPr sz="1700" spc="-45" dirty="0">
                <a:solidFill>
                  <a:schemeClr val="tx1"/>
                </a:solidFill>
                <a:latin typeface="Palatino Linotype"/>
                <a:cs typeface="Palatino Linotype"/>
              </a:rPr>
              <a:t> </a:t>
            </a:r>
            <a:r>
              <a:rPr sz="1700" spc="-65" dirty="0">
                <a:solidFill>
                  <a:schemeClr val="tx1"/>
                </a:solidFill>
                <a:latin typeface="Palatino Linotype"/>
                <a:cs typeface="Palatino Linotype"/>
              </a:rPr>
              <a:t>work</a:t>
            </a:r>
            <a:r>
              <a:rPr sz="1700" spc="-45" dirty="0">
                <a:solidFill>
                  <a:schemeClr val="tx1"/>
                </a:solidFill>
                <a:latin typeface="Palatino Linotype"/>
                <a:cs typeface="Palatino Linotype"/>
              </a:rPr>
              <a:t> </a:t>
            </a:r>
            <a:r>
              <a:rPr sz="1700" dirty="0">
                <a:solidFill>
                  <a:schemeClr val="tx1"/>
                </a:solidFill>
                <a:latin typeface="Palatino Linotype"/>
                <a:cs typeface="Palatino Linotype"/>
              </a:rPr>
              <a:t>in</a:t>
            </a:r>
            <a:r>
              <a:rPr sz="1700" spc="-45" dirty="0">
                <a:solidFill>
                  <a:schemeClr val="tx1"/>
                </a:solidFill>
                <a:latin typeface="Palatino Linotype"/>
                <a:cs typeface="Palatino Linotype"/>
              </a:rPr>
              <a:t> </a:t>
            </a:r>
            <a:r>
              <a:rPr sz="1700" spc="-10" dirty="0">
                <a:solidFill>
                  <a:schemeClr val="tx1"/>
                </a:solidFill>
                <a:latin typeface="Palatino Linotype"/>
                <a:cs typeface="Palatino Linotype"/>
              </a:rPr>
              <a:t>partnership</a:t>
            </a:r>
            <a:r>
              <a:rPr sz="1700" spc="-45" dirty="0">
                <a:solidFill>
                  <a:schemeClr val="tx1"/>
                </a:solidFill>
                <a:latin typeface="Palatino Linotype"/>
                <a:cs typeface="Palatino Linotype"/>
              </a:rPr>
              <a:t> </a:t>
            </a:r>
            <a:r>
              <a:rPr sz="1700" spc="-50" dirty="0">
                <a:solidFill>
                  <a:schemeClr val="tx1"/>
                </a:solidFill>
                <a:latin typeface="Palatino Linotype"/>
                <a:cs typeface="Palatino Linotype"/>
              </a:rPr>
              <a:t>with</a:t>
            </a:r>
            <a:r>
              <a:rPr sz="1700" spc="-45" dirty="0">
                <a:solidFill>
                  <a:schemeClr val="tx1"/>
                </a:solidFill>
                <a:latin typeface="Palatino Linotype"/>
                <a:cs typeface="Palatino Linotype"/>
              </a:rPr>
              <a:t> </a:t>
            </a:r>
            <a:r>
              <a:rPr sz="1700" spc="-55" dirty="0">
                <a:solidFill>
                  <a:schemeClr val="tx1"/>
                </a:solidFill>
                <a:latin typeface="Palatino Linotype"/>
                <a:cs typeface="Palatino Linotype"/>
              </a:rPr>
              <a:t>NHS </a:t>
            </a:r>
            <a:r>
              <a:rPr sz="1700" spc="-40" dirty="0">
                <a:solidFill>
                  <a:schemeClr val="tx1"/>
                </a:solidFill>
                <a:latin typeface="Palatino Linotype"/>
                <a:cs typeface="Palatino Linotype"/>
              </a:rPr>
              <a:t>England and </a:t>
            </a:r>
            <a:r>
              <a:rPr sz="1700" spc="-120" dirty="0">
                <a:solidFill>
                  <a:schemeClr val="tx1"/>
                </a:solidFill>
                <a:latin typeface="Palatino Linotype"/>
                <a:cs typeface="Palatino Linotype"/>
              </a:rPr>
              <a:t>NHS</a:t>
            </a:r>
            <a:r>
              <a:rPr sz="1700" spc="-40" dirty="0">
                <a:solidFill>
                  <a:schemeClr val="tx1"/>
                </a:solidFill>
                <a:latin typeface="Palatino Linotype"/>
                <a:cs typeface="Palatino Linotype"/>
              </a:rPr>
              <a:t> Improvement’s </a:t>
            </a:r>
            <a:r>
              <a:rPr sz="1700" spc="-10" dirty="0">
                <a:solidFill>
                  <a:schemeClr val="tx1"/>
                </a:solidFill>
                <a:latin typeface="Palatino Linotype"/>
                <a:cs typeface="Palatino Linotype"/>
              </a:rPr>
              <a:t>Accelerated </a:t>
            </a:r>
            <a:r>
              <a:rPr sz="1700" spc="-25" dirty="0">
                <a:solidFill>
                  <a:schemeClr val="tx1"/>
                </a:solidFill>
                <a:latin typeface="Palatino Linotype"/>
                <a:cs typeface="Palatino Linotype"/>
              </a:rPr>
              <a:t>Access</a:t>
            </a:r>
            <a:r>
              <a:rPr sz="1700" spc="-65" dirty="0">
                <a:solidFill>
                  <a:schemeClr val="tx1"/>
                </a:solidFill>
                <a:latin typeface="Palatino Linotype"/>
                <a:cs typeface="Palatino Linotype"/>
              </a:rPr>
              <a:t> </a:t>
            </a:r>
            <a:r>
              <a:rPr sz="1700" spc="-45" dirty="0">
                <a:solidFill>
                  <a:schemeClr val="tx1"/>
                </a:solidFill>
                <a:latin typeface="Palatino Linotype"/>
                <a:cs typeface="Palatino Linotype"/>
              </a:rPr>
              <a:t>Collaborative</a:t>
            </a:r>
            <a:r>
              <a:rPr sz="1700" spc="-60" dirty="0">
                <a:solidFill>
                  <a:schemeClr val="tx1"/>
                </a:solidFill>
                <a:latin typeface="Palatino Linotype"/>
                <a:cs typeface="Palatino Linotype"/>
              </a:rPr>
              <a:t> </a:t>
            </a:r>
            <a:r>
              <a:rPr sz="1700" spc="-125" dirty="0">
                <a:solidFill>
                  <a:schemeClr val="tx1"/>
                </a:solidFill>
                <a:latin typeface="Palatino Linotype"/>
                <a:cs typeface="Palatino Linotype"/>
              </a:rPr>
              <a:t>(AAC),</a:t>
            </a:r>
            <a:r>
              <a:rPr sz="1700" spc="-65" dirty="0">
                <a:solidFill>
                  <a:schemeClr val="tx1"/>
                </a:solidFill>
                <a:latin typeface="Palatino Linotype"/>
                <a:cs typeface="Palatino Linotype"/>
              </a:rPr>
              <a:t> </a:t>
            </a:r>
            <a:r>
              <a:rPr sz="1700" dirty="0">
                <a:solidFill>
                  <a:schemeClr val="tx1"/>
                </a:solidFill>
                <a:latin typeface="Palatino Linotype"/>
                <a:cs typeface="Palatino Linotype"/>
              </a:rPr>
              <a:t>to</a:t>
            </a:r>
            <a:r>
              <a:rPr sz="1700" spc="-60" dirty="0">
                <a:solidFill>
                  <a:schemeClr val="tx1"/>
                </a:solidFill>
                <a:latin typeface="Palatino Linotype"/>
                <a:cs typeface="Palatino Linotype"/>
              </a:rPr>
              <a:t> </a:t>
            </a:r>
            <a:r>
              <a:rPr sz="1700" dirty="0">
                <a:solidFill>
                  <a:schemeClr val="tx1"/>
                </a:solidFill>
                <a:latin typeface="Palatino Linotype"/>
                <a:cs typeface="Palatino Linotype"/>
              </a:rPr>
              <a:t>bring</a:t>
            </a:r>
            <a:r>
              <a:rPr sz="1700" spc="-65" dirty="0">
                <a:solidFill>
                  <a:schemeClr val="tx1"/>
                </a:solidFill>
                <a:latin typeface="Palatino Linotype"/>
                <a:cs typeface="Palatino Linotype"/>
              </a:rPr>
              <a:t> </a:t>
            </a:r>
            <a:r>
              <a:rPr sz="1700" spc="-10" dirty="0">
                <a:solidFill>
                  <a:schemeClr val="tx1"/>
                </a:solidFill>
                <a:latin typeface="Palatino Linotype"/>
                <a:cs typeface="Palatino Linotype"/>
              </a:rPr>
              <a:t>together </a:t>
            </a:r>
            <a:r>
              <a:rPr sz="1700" spc="-45" dirty="0">
                <a:solidFill>
                  <a:schemeClr val="tx1"/>
                </a:solidFill>
                <a:latin typeface="Palatino Linotype"/>
                <a:cs typeface="Palatino Linotype"/>
              </a:rPr>
              <a:t>industry,</a:t>
            </a:r>
            <a:r>
              <a:rPr sz="1700" spc="-50" dirty="0">
                <a:solidFill>
                  <a:schemeClr val="tx1"/>
                </a:solidFill>
                <a:latin typeface="Palatino Linotype"/>
                <a:cs typeface="Palatino Linotype"/>
              </a:rPr>
              <a:t> </a:t>
            </a:r>
            <a:r>
              <a:rPr sz="1700" spc="-20" dirty="0">
                <a:solidFill>
                  <a:schemeClr val="tx1"/>
                </a:solidFill>
                <a:latin typeface="Palatino Linotype"/>
                <a:cs typeface="Palatino Linotype"/>
              </a:rPr>
              <a:t>Government,</a:t>
            </a:r>
            <a:r>
              <a:rPr sz="1700" spc="-45" dirty="0">
                <a:solidFill>
                  <a:schemeClr val="tx1"/>
                </a:solidFill>
                <a:latin typeface="Palatino Linotype"/>
                <a:cs typeface="Palatino Linotype"/>
              </a:rPr>
              <a:t> </a:t>
            </a:r>
            <a:r>
              <a:rPr sz="1700" spc="-20" dirty="0">
                <a:solidFill>
                  <a:schemeClr val="tx1"/>
                </a:solidFill>
                <a:latin typeface="Palatino Linotype"/>
                <a:cs typeface="Palatino Linotype"/>
              </a:rPr>
              <a:t>regulators,</a:t>
            </a:r>
            <a:r>
              <a:rPr sz="1700" spc="-50" dirty="0">
                <a:solidFill>
                  <a:schemeClr val="tx1"/>
                </a:solidFill>
                <a:latin typeface="Palatino Linotype"/>
                <a:cs typeface="Palatino Linotype"/>
              </a:rPr>
              <a:t> </a:t>
            </a:r>
            <a:r>
              <a:rPr sz="1700" spc="-10" dirty="0">
                <a:solidFill>
                  <a:schemeClr val="tx1"/>
                </a:solidFill>
                <a:latin typeface="Palatino Linotype"/>
                <a:cs typeface="Palatino Linotype"/>
              </a:rPr>
              <a:t>patients</a:t>
            </a:r>
            <a:r>
              <a:rPr sz="1700" spc="-45" dirty="0">
                <a:solidFill>
                  <a:schemeClr val="tx1"/>
                </a:solidFill>
                <a:latin typeface="Palatino Linotype"/>
                <a:cs typeface="Palatino Linotype"/>
              </a:rPr>
              <a:t> </a:t>
            </a:r>
            <a:r>
              <a:rPr sz="1700" spc="-25" dirty="0">
                <a:solidFill>
                  <a:schemeClr val="tx1"/>
                </a:solidFill>
                <a:latin typeface="Palatino Linotype"/>
                <a:cs typeface="Palatino Linotype"/>
              </a:rPr>
              <a:t>and</a:t>
            </a:r>
            <a:r>
              <a:rPr sz="1700" spc="500" dirty="0">
                <a:solidFill>
                  <a:schemeClr val="tx1"/>
                </a:solidFill>
                <a:latin typeface="Palatino Linotype"/>
                <a:cs typeface="Palatino Linotype"/>
              </a:rPr>
              <a:t> </a:t>
            </a:r>
            <a:r>
              <a:rPr sz="1700" dirty="0">
                <a:solidFill>
                  <a:schemeClr val="tx1"/>
                </a:solidFill>
                <a:latin typeface="Palatino Linotype"/>
                <a:cs typeface="Palatino Linotype"/>
              </a:rPr>
              <a:t>the</a:t>
            </a:r>
            <a:r>
              <a:rPr sz="1700" spc="-40" dirty="0">
                <a:solidFill>
                  <a:schemeClr val="tx1"/>
                </a:solidFill>
                <a:latin typeface="Palatino Linotype"/>
                <a:cs typeface="Palatino Linotype"/>
              </a:rPr>
              <a:t> </a:t>
            </a:r>
            <a:r>
              <a:rPr sz="1700" spc="-120" dirty="0">
                <a:solidFill>
                  <a:schemeClr val="tx1"/>
                </a:solidFill>
                <a:latin typeface="Palatino Linotype"/>
                <a:cs typeface="Palatino Linotype"/>
              </a:rPr>
              <a:t>NHS</a:t>
            </a:r>
            <a:r>
              <a:rPr sz="1700" spc="-35" dirty="0">
                <a:solidFill>
                  <a:schemeClr val="tx1"/>
                </a:solidFill>
                <a:latin typeface="Palatino Linotype"/>
                <a:cs typeface="Palatino Linotype"/>
              </a:rPr>
              <a:t> </a:t>
            </a:r>
            <a:r>
              <a:rPr sz="1700" dirty="0">
                <a:solidFill>
                  <a:schemeClr val="tx1"/>
                </a:solidFill>
                <a:latin typeface="Palatino Linotype"/>
                <a:cs typeface="Palatino Linotype"/>
              </a:rPr>
              <a:t>to</a:t>
            </a:r>
            <a:r>
              <a:rPr sz="1700" spc="-35" dirty="0">
                <a:solidFill>
                  <a:schemeClr val="tx1"/>
                </a:solidFill>
                <a:latin typeface="Palatino Linotype"/>
                <a:cs typeface="Palatino Linotype"/>
              </a:rPr>
              <a:t> </a:t>
            </a:r>
            <a:r>
              <a:rPr sz="1700" spc="-20" dirty="0">
                <a:solidFill>
                  <a:schemeClr val="tx1"/>
                </a:solidFill>
                <a:latin typeface="Palatino Linotype"/>
                <a:cs typeface="Palatino Linotype"/>
              </a:rPr>
              <a:t>remove</a:t>
            </a:r>
            <a:r>
              <a:rPr sz="1700" spc="-35" dirty="0">
                <a:solidFill>
                  <a:schemeClr val="tx1"/>
                </a:solidFill>
                <a:latin typeface="Palatino Linotype"/>
                <a:cs typeface="Palatino Linotype"/>
              </a:rPr>
              <a:t> </a:t>
            </a:r>
            <a:r>
              <a:rPr sz="1700" dirty="0">
                <a:solidFill>
                  <a:schemeClr val="tx1"/>
                </a:solidFill>
                <a:latin typeface="Palatino Linotype"/>
                <a:cs typeface="Palatino Linotype"/>
              </a:rPr>
              <a:t>barriers</a:t>
            </a:r>
            <a:r>
              <a:rPr sz="1700" spc="-35" dirty="0">
                <a:solidFill>
                  <a:schemeClr val="tx1"/>
                </a:solidFill>
                <a:latin typeface="Palatino Linotype"/>
                <a:cs typeface="Palatino Linotype"/>
              </a:rPr>
              <a:t> </a:t>
            </a:r>
            <a:r>
              <a:rPr sz="1700" spc="-40" dirty="0">
                <a:solidFill>
                  <a:schemeClr val="tx1"/>
                </a:solidFill>
                <a:latin typeface="Palatino Linotype"/>
                <a:cs typeface="Palatino Linotype"/>
              </a:rPr>
              <a:t>and</a:t>
            </a:r>
            <a:r>
              <a:rPr sz="1700" spc="-35" dirty="0">
                <a:solidFill>
                  <a:schemeClr val="tx1"/>
                </a:solidFill>
                <a:latin typeface="Palatino Linotype"/>
                <a:cs typeface="Palatino Linotype"/>
              </a:rPr>
              <a:t> </a:t>
            </a:r>
            <a:r>
              <a:rPr sz="1700" dirty="0">
                <a:solidFill>
                  <a:schemeClr val="tx1"/>
                </a:solidFill>
                <a:latin typeface="Palatino Linotype"/>
                <a:cs typeface="Palatino Linotype"/>
              </a:rPr>
              <a:t>accelerate</a:t>
            </a:r>
            <a:r>
              <a:rPr sz="1700" spc="-35" dirty="0">
                <a:solidFill>
                  <a:schemeClr val="tx1"/>
                </a:solidFill>
                <a:latin typeface="Palatino Linotype"/>
                <a:cs typeface="Palatino Linotype"/>
              </a:rPr>
              <a:t> </a:t>
            </a:r>
            <a:r>
              <a:rPr sz="1700" spc="-25" dirty="0">
                <a:solidFill>
                  <a:schemeClr val="tx1"/>
                </a:solidFill>
                <a:latin typeface="Palatino Linotype"/>
                <a:cs typeface="Palatino Linotype"/>
              </a:rPr>
              <a:t>the </a:t>
            </a:r>
            <a:r>
              <a:rPr sz="1700" spc="-35" dirty="0">
                <a:solidFill>
                  <a:schemeClr val="tx1"/>
                </a:solidFill>
                <a:latin typeface="Palatino Linotype"/>
                <a:cs typeface="Palatino Linotype"/>
              </a:rPr>
              <a:t>adoption</a:t>
            </a:r>
            <a:r>
              <a:rPr sz="1700" spc="-50" dirty="0">
                <a:solidFill>
                  <a:schemeClr val="tx1"/>
                </a:solidFill>
                <a:latin typeface="Palatino Linotype"/>
                <a:cs typeface="Palatino Linotype"/>
              </a:rPr>
              <a:t> </a:t>
            </a:r>
            <a:r>
              <a:rPr sz="1700" spc="-40" dirty="0">
                <a:solidFill>
                  <a:schemeClr val="tx1"/>
                </a:solidFill>
                <a:latin typeface="Palatino Linotype"/>
                <a:cs typeface="Palatino Linotype"/>
              </a:rPr>
              <a:t>and</a:t>
            </a:r>
            <a:r>
              <a:rPr sz="1700" spc="-45" dirty="0">
                <a:solidFill>
                  <a:schemeClr val="tx1"/>
                </a:solidFill>
                <a:latin typeface="Palatino Linotype"/>
                <a:cs typeface="Palatino Linotype"/>
              </a:rPr>
              <a:t> </a:t>
            </a:r>
            <a:r>
              <a:rPr sz="1700" spc="-30" dirty="0">
                <a:solidFill>
                  <a:schemeClr val="tx1"/>
                </a:solidFill>
                <a:latin typeface="Palatino Linotype"/>
                <a:cs typeface="Palatino Linotype"/>
              </a:rPr>
              <a:t>spread</a:t>
            </a:r>
            <a:r>
              <a:rPr sz="1700" spc="-45" dirty="0">
                <a:solidFill>
                  <a:schemeClr val="tx1"/>
                </a:solidFill>
                <a:latin typeface="Palatino Linotype"/>
                <a:cs typeface="Palatino Linotype"/>
              </a:rPr>
              <a:t> </a:t>
            </a:r>
            <a:r>
              <a:rPr sz="1700" dirty="0">
                <a:solidFill>
                  <a:schemeClr val="tx1"/>
                </a:solidFill>
                <a:latin typeface="Palatino Linotype"/>
                <a:cs typeface="Palatino Linotype"/>
              </a:rPr>
              <a:t>of</a:t>
            </a:r>
            <a:r>
              <a:rPr sz="1700" spc="-50" dirty="0">
                <a:solidFill>
                  <a:schemeClr val="tx1"/>
                </a:solidFill>
                <a:latin typeface="Palatino Linotype"/>
                <a:cs typeface="Palatino Linotype"/>
              </a:rPr>
              <a:t> </a:t>
            </a:r>
            <a:r>
              <a:rPr sz="1700" spc="-40" dirty="0">
                <a:solidFill>
                  <a:schemeClr val="tx1"/>
                </a:solidFill>
                <a:latin typeface="Palatino Linotype"/>
                <a:cs typeface="Palatino Linotype"/>
              </a:rPr>
              <a:t>new</a:t>
            </a:r>
            <a:r>
              <a:rPr sz="1700" spc="-45" dirty="0">
                <a:solidFill>
                  <a:schemeClr val="tx1"/>
                </a:solidFill>
                <a:latin typeface="Palatino Linotype"/>
                <a:cs typeface="Palatino Linotype"/>
              </a:rPr>
              <a:t> </a:t>
            </a:r>
            <a:r>
              <a:rPr sz="1700" spc="-10" dirty="0">
                <a:solidFill>
                  <a:schemeClr val="tx1"/>
                </a:solidFill>
                <a:latin typeface="Palatino Linotype"/>
                <a:cs typeface="Palatino Linotype"/>
              </a:rPr>
              <a:t>treatments</a:t>
            </a:r>
            <a:r>
              <a:rPr sz="1700" spc="-45" dirty="0">
                <a:solidFill>
                  <a:schemeClr val="tx1"/>
                </a:solidFill>
                <a:latin typeface="Palatino Linotype"/>
                <a:cs typeface="Palatino Linotype"/>
              </a:rPr>
              <a:t> </a:t>
            </a:r>
            <a:r>
              <a:rPr sz="1700" spc="-25" dirty="0">
                <a:solidFill>
                  <a:schemeClr val="tx1"/>
                </a:solidFill>
                <a:latin typeface="Palatino Linotype"/>
                <a:cs typeface="Palatino Linotype"/>
              </a:rPr>
              <a:t>and diagnostics</a:t>
            </a:r>
            <a:r>
              <a:rPr sz="1700" spc="-30" dirty="0">
                <a:solidFill>
                  <a:schemeClr val="tx1"/>
                </a:solidFill>
                <a:latin typeface="Palatino Linotype"/>
                <a:cs typeface="Palatino Linotype"/>
              </a:rPr>
              <a:t> which </a:t>
            </a:r>
            <a:r>
              <a:rPr sz="1700" dirty="0">
                <a:solidFill>
                  <a:schemeClr val="tx1"/>
                </a:solidFill>
                <a:latin typeface="Palatino Linotype"/>
                <a:cs typeface="Palatino Linotype"/>
              </a:rPr>
              <a:t>can</a:t>
            </a:r>
            <a:r>
              <a:rPr sz="1700" spc="-30" dirty="0">
                <a:solidFill>
                  <a:schemeClr val="tx1"/>
                </a:solidFill>
                <a:latin typeface="Palatino Linotype"/>
                <a:cs typeface="Palatino Linotype"/>
              </a:rPr>
              <a:t> </a:t>
            </a:r>
            <a:r>
              <a:rPr sz="1700" spc="-10" dirty="0">
                <a:solidFill>
                  <a:schemeClr val="tx1"/>
                </a:solidFill>
                <a:latin typeface="Palatino Linotype"/>
                <a:cs typeface="Palatino Linotype"/>
              </a:rPr>
              <a:t>transform</a:t>
            </a:r>
            <a:r>
              <a:rPr sz="1700" spc="-30" dirty="0">
                <a:solidFill>
                  <a:schemeClr val="tx1"/>
                </a:solidFill>
                <a:latin typeface="Palatino Linotype"/>
                <a:cs typeface="Palatino Linotype"/>
              </a:rPr>
              <a:t> </a:t>
            </a:r>
            <a:r>
              <a:rPr sz="1700" spc="-10" dirty="0">
                <a:solidFill>
                  <a:schemeClr val="tx1"/>
                </a:solidFill>
                <a:latin typeface="Palatino Linotype"/>
                <a:cs typeface="Palatino Linotype"/>
              </a:rPr>
              <a:t>care.</a:t>
            </a:r>
            <a:endParaRPr sz="1700" dirty="0">
              <a:solidFill>
                <a:schemeClr val="tx1"/>
              </a:solidFill>
              <a:latin typeface="Palatino Linotype"/>
              <a:cs typeface="Palatino Linotype"/>
            </a:endParaRPr>
          </a:p>
          <a:p>
            <a:pPr marL="12700" marR="1878330">
              <a:lnSpc>
                <a:spcPct val="107200"/>
              </a:lnSpc>
              <a:spcBef>
                <a:spcPts val="1720"/>
              </a:spcBef>
            </a:pPr>
            <a:r>
              <a:rPr sz="950" spc="-40" dirty="0">
                <a:solidFill>
                  <a:schemeClr val="tx1"/>
                </a:solidFill>
                <a:latin typeface="Tahoma"/>
                <a:cs typeface="Tahoma"/>
              </a:rPr>
              <a:t>In</a:t>
            </a:r>
            <a:r>
              <a:rPr sz="950" spc="114" dirty="0">
                <a:solidFill>
                  <a:schemeClr val="tx1"/>
                </a:solidFill>
                <a:latin typeface="Tahoma"/>
                <a:cs typeface="Tahoma"/>
              </a:rPr>
              <a:t> </a:t>
            </a:r>
            <a:r>
              <a:rPr sz="950" dirty="0">
                <a:solidFill>
                  <a:schemeClr val="tx1"/>
                </a:solidFill>
                <a:latin typeface="Tahoma"/>
                <a:cs typeface="Tahoma"/>
              </a:rPr>
              <a:t>21-22,</a:t>
            </a:r>
            <a:r>
              <a:rPr sz="950" spc="120" dirty="0">
                <a:solidFill>
                  <a:schemeClr val="tx1"/>
                </a:solidFill>
                <a:latin typeface="Tahoma"/>
                <a:cs typeface="Tahoma"/>
              </a:rPr>
              <a:t> </a:t>
            </a:r>
            <a:r>
              <a:rPr sz="950" dirty="0">
                <a:solidFill>
                  <a:schemeClr val="tx1"/>
                </a:solidFill>
                <a:latin typeface="Tahoma"/>
                <a:cs typeface="Tahoma"/>
              </a:rPr>
              <a:t>we</a:t>
            </a:r>
            <a:r>
              <a:rPr sz="950" spc="120" dirty="0">
                <a:solidFill>
                  <a:schemeClr val="tx1"/>
                </a:solidFill>
                <a:latin typeface="Tahoma"/>
                <a:cs typeface="Tahoma"/>
              </a:rPr>
              <a:t> </a:t>
            </a:r>
            <a:r>
              <a:rPr sz="950" spc="50" dirty="0">
                <a:solidFill>
                  <a:schemeClr val="tx1"/>
                </a:solidFill>
                <a:latin typeface="Tahoma"/>
                <a:cs typeface="Tahoma"/>
              </a:rPr>
              <a:t>supported</a:t>
            </a:r>
            <a:r>
              <a:rPr sz="950" spc="114" dirty="0">
                <a:solidFill>
                  <a:schemeClr val="tx1"/>
                </a:solidFill>
                <a:latin typeface="Tahoma"/>
                <a:cs typeface="Tahoma"/>
              </a:rPr>
              <a:t> </a:t>
            </a:r>
            <a:r>
              <a:rPr sz="950" dirty="0">
                <a:solidFill>
                  <a:schemeClr val="tx1"/>
                </a:solidFill>
                <a:latin typeface="Tahoma"/>
                <a:cs typeface="Tahoma"/>
              </a:rPr>
              <a:t>multiple</a:t>
            </a:r>
            <a:r>
              <a:rPr sz="950" spc="120" dirty="0">
                <a:solidFill>
                  <a:schemeClr val="tx1"/>
                </a:solidFill>
                <a:latin typeface="Tahoma"/>
                <a:cs typeface="Tahoma"/>
              </a:rPr>
              <a:t> </a:t>
            </a:r>
            <a:r>
              <a:rPr sz="950" dirty="0">
                <a:solidFill>
                  <a:schemeClr val="tx1"/>
                </a:solidFill>
                <a:latin typeface="Tahoma"/>
                <a:cs typeface="Tahoma"/>
              </a:rPr>
              <a:t>technologies</a:t>
            </a:r>
            <a:r>
              <a:rPr sz="950" spc="120" dirty="0">
                <a:solidFill>
                  <a:schemeClr val="tx1"/>
                </a:solidFill>
                <a:latin typeface="Tahoma"/>
                <a:cs typeface="Tahoma"/>
              </a:rPr>
              <a:t> </a:t>
            </a:r>
            <a:r>
              <a:rPr sz="950" spc="-25" dirty="0">
                <a:solidFill>
                  <a:schemeClr val="tx1"/>
                </a:solidFill>
                <a:latin typeface="Tahoma"/>
                <a:cs typeface="Tahoma"/>
              </a:rPr>
              <a:t>and </a:t>
            </a:r>
            <a:r>
              <a:rPr sz="950" dirty="0">
                <a:solidFill>
                  <a:schemeClr val="tx1"/>
                </a:solidFill>
                <a:latin typeface="Tahoma"/>
                <a:cs typeface="Tahoma"/>
              </a:rPr>
              <a:t>treatments</a:t>
            </a:r>
            <a:r>
              <a:rPr sz="950" spc="145" dirty="0">
                <a:solidFill>
                  <a:schemeClr val="tx1"/>
                </a:solidFill>
                <a:latin typeface="Tahoma"/>
                <a:cs typeface="Tahoma"/>
              </a:rPr>
              <a:t> </a:t>
            </a:r>
            <a:r>
              <a:rPr sz="950" dirty="0">
                <a:solidFill>
                  <a:schemeClr val="tx1"/>
                </a:solidFill>
                <a:latin typeface="Tahoma"/>
                <a:cs typeface="Tahoma"/>
              </a:rPr>
              <a:t>as</a:t>
            </a:r>
            <a:r>
              <a:rPr sz="950" spc="145" dirty="0">
                <a:solidFill>
                  <a:schemeClr val="tx1"/>
                </a:solidFill>
                <a:latin typeface="Tahoma"/>
                <a:cs typeface="Tahoma"/>
              </a:rPr>
              <a:t> </a:t>
            </a:r>
            <a:r>
              <a:rPr sz="950" dirty="0">
                <a:solidFill>
                  <a:schemeClr val="tx1"/>
                </a:solidFill>
                <a:latin typeface="Tahoma"/>
                <a:cs typeface="Tahoma"/>
              </a:rPr>
              <a:t>part</a:t>
            </a:r>
            <a:r>
              <a:rPr sz="950" spc="150" dirty="0">
                <a:solidFill>
                  <a:schemeClr val="tx1"/>
                </a:solidFill>
                <a:latin typeface="Tahoma"/>
                <a:cs typeface="Tahoma"/>
              </a:rPr>
              <a:t> </a:t>
            </a:r>
            <a:r>
              <a:rPr sz="950" dirty="0">
                <a:solidFill>
                  <a:schemeClr val="tx1"/>
                </a:solidFill>
                <a:latin typeface="Tahoma"/>
                <a:cs typeface="Tahoma"/>
              </a:rPr>
              <a:t>of</a:t>
            </a:r>
            <a:r>
              <a:rPr sz="950" spc="145" dirty="0">
                <a:solidFill>
                  <a:schemeClr val="tx1"/>
                </a:solidFill>
                <a:latin typeface="Tahoma"/>
                <a:cs typeface="Tahoma"/>
              </a:rPr>
              <a:t> </a:t>
            </a:r>
            <a:r>
              <a:rPr sz="950" dirty="0">
                <a:solidFill>
                  <a:schemeClr val="tx1"/>
                </a:solidFill>
                <a:latin typeface="Tahoma"/>
                <a:cs typeface="Tahoma"/>
              </a:rPr>
              <a:t>the</a:t>
            </a:r>
            <a:r>
              <a:rPr sz="950" spc="150" dirty="0">
                <a:solidFill>
                  <a:schemeClr val="tx1"/>
                </a:solidFill>
                <a:latin typeface="Tahoma"/>
                <a:cs typeface="Tahoma"/>
              </a:rPr>
              <a:t> </a:t>
            </a:r>
            <a:r>
              <a:rPr sz="950" dirty="0">
                <a:solidFill>
                  <a:schemeClr val="tx1"/>
                </a:solidFill>
                <a:latin typeface="Tahoma"/>
                <a:cs typeface="Tahoma"/>
              </a:rPr>
              <a:t>AAC’s</a:t>
            </a:r>
            <a:r>
              <a:rPr sz="950" spc="145" dirty="0">
                <a:solidFill>
                  <a:schemeClr val="tx1"/>
                </a:solidFill>
                <a:latin typeface="Tahoma"/>
                <a:cs typeface="Tahoma"/>
              </a:rPr>
              <a:t> </a:t>
            </a:r>
            <a:r>
              <a:rPr sz="950" dirty="0">
                <a:solidFill>
                  <a:schemeClr val="tx1"/>
                </a:solidFill>
                <a:latin typeface="Tahoma"/>
                <a:cs typeface="Tahoma"/>
              </a:rPr>
              <a:t>Rapid</a:t>
            </a:r>
            <a:r>
              <a:rPr sz="950" spc="150" dirty="0">
                <a:solidFill>
                  <a:schemeClr val="tx1"/>
                </a:solidFill>
                <a:latin typeface="Tahoma"/>
                <a:cs typeface="Tahoma"/>
              </a:rPr>
              <a:t> </a:t>
            </a:r>
            <a:r>
              <a:rPr sz="950" spc="-10" dirty="0">
                <a:solidFill>
                  <a:schemeClr val="tx1"/>
                </a:solidFill>
                <a:latin typeface="Tahoma"/>
                <a:cs typeface="Tahoma"/>
              </a:rPr>
              <a:t>Uptake </a:t>
            </a:r>
            <a:r>
              <a:rPr sz="950" spc="50" dirty="0">
                <a:solidFill>
                  <a:schemeClr val="tx1"/>
                </a:solidFill>
                <a:latin typeface="Tahoma"/>
                <a:cs typeface="Tahoma"/>
              </a:rPr>
              <a:t>Products</a:t>
            </a:r>
            <a:r>
              <a:rPr sz="950" spc="90" dirty="0">
                <a:solidFill>
                  <a:schemeClr val="tx1"/>
                </a:solidFill>
                <a:latin typeface="Tahoma"/>
                <a:cs typeface="Tahoma"/>
              </a:rPr>
              <a:t> </a:t>
            </a:r>
            <a:r>
              <a:rPr sz="950" dirty="0">
                <a:solidFill>
                  <a:schemeClr val="tx1"/>
                </a:solidFill>
                <a:latin typeface="Tahoma"/>
                <a:cs typeface="Tahoma"/>
              </a:rPr>
              <a:t>(RUPs)</a:t>
            </a:r>
            <a:r>
              <a:rPr sz="950" spc="95" dirty="0">
                <a:solidFill>
                  <a:schemeClr val="tx1"/>
                </a:solidFill>
                <a:latin typeface="Tahoma"/>
                <a:cs typeface="Tahoma"/>
              </a:rPr>
              <a:t> </a:t>
            </a:r>
            <a:r>
              <a:rPr sz="950" dirty="0">
                <a:solidFill>
                  <a:schemeClr val="tx1"/>
                </a:solidFill>
                <a:latin typeface="Tahoma"/>
                <a:cs typeface="Tahoma"/>
              </a:rPr>
              <a:t>programme</a:t>
            </a:r>
            <a:r>
              <a:rPr sz="950" spc="95" dirty="0">
                <a:solidFill>
                  <a:schemeClr val="tx1"/>
                </a:solidFill>
                <a:latin typeface="Tahoma"/>
                <a:cs typeface="Tahoma"/>
              </a:rPr>
              <a:t> </a:t>
            </a:r>
            <a:r>
              <a:rPr sz="950" dirty="0">
                <a:solidFill>
                  <a:schemeClr val="tx1"/>
                </a:solidFill>
                <a:latin typeface="Tahoma"/>
                <a:cs typeface="Tahoma"/>
              </a:rPr>
              <a:t>and</a:t>
            </a:r>
            <a:r>
              <a:rPr sz="950" spc="95" dirty="0">
                <a:solidFill>
                  <a:schemeClr val="tx1"/>
                </a:solidFill>
                <a:latin typeface="Tahoma"/>
                <a:cs typeface="Tahoma"/>
              </a:rPr>
              <a:t> </a:t>
            </a:r>
            <a:r>
              <a:rPr sz="950" dirty="0">
                <a:solidFill>
                  <a:schemeClr val="tx1"/>
                </a:solidFill>
                <a:latin typeface="Tahoma"/>
                <a:cs typeface="Tahoma"/>
              </a:rPr>
              <a:t>NHS</a:t>
            </a:r>
            <a:r>
              <a:rPr sz="950" spc="95" dirty="0">
                <a:solidFill>
                  <a:schemeClr val="tx1"/>
                </a:solidFill>
                <a:latin typeface="Tahoma"/>
                <a:cs typeface="Tahoma"/>
              </a:rPr>
              <a:t> </a:t>
            </a:r>
            <a:r>
              <a:rPr sz="950" spc="-10" dirty="0">
                <a:solidFill>
                  <a:schemeClr val="tx1"/>
                </a:solidFill>
                <a:latin typeface="Tahoma"/>
                <a:cs typeface="Tahoma"/>
              </a:rPr>
              <a:t>England</a:t>
            </a:r>
            <a:r>
              <a:rPr sz="950" spc="500" dirty="0">
                <a:solidFill>
                  <a:schemeClr val="tx1"/>
                </a:solidFill>
                <a:latin typeface="Tahoma"/>
                <a:cs typeface="Tahoma"/>
              </a:rPr>
              <a:t> </a:t>
            </a:r>
            <a:r>
              <a:rPr sz="950" dirty="0">
                <a:solidFill>
                  <a:schemeClr val="tx1"/>
                </a:solidFill>
                <a:latin typeface="Tahoma"/>
                <a:cs typeface="Tahoma"/>
              </a:rPr>
              <a:t>and</a:t>
            </a:r>
            <a:r>
              <a:rPr sz="950" spc="185" dirty="0">
                <a:solidFill>
                  <a:schemeClr val="tx1"/>
                </a:solidFill>
                <a:latin typeface="Tahoma"/>
                <a:cs typeface="Tahoma"/>
              </a:rPr>
              <a:t> </a:t>
            </a:r>
            <a:r>
              <a:rPr sz="950" dirty="0">
                <a:solidFill>
                  <a:schemeClr val="tx1"/>
                </a:solidFill>
                <a:latin typeface="Tahoma"/>
                <a:cs typeface="Tahoma"/>
              </a:rPr>
              <a:t>NHS</a:t>
            </a:r>
            <a:r>
              <a:rPr sz="950" spc="185" dirty="0">
                <a:solidFill>
                  <a:schemeClr val="tx1"/>
                </a:solidFill>
                <a:latin typeface="Tahoma"/>
                <a:cs typeface="Tahoma"/>
              </a:rPr>
              <a:t> </a:t>
            </a:r>
            <a:r>
              <a:rPr sz="950" dirty="0">
                <a:solidFill>
                  <a:schemeClr val="tx1"/>
                </a:solidFill>
                <a:latin typeface="Tahoma"/>
                <a:cs typeface="Tahoma"/>
              </a:rPr>
              <a:t>Improvement’s</a:t>
            </a:r>
            <a:r>
              <a:rPr sz="950" spc="185" dirty="0">
                <a:solidFill>
                  <a:schemeClr val="tx1"/>
                </a:solidFill>
                <a:latin typeface="Tahoma"/>
                <a:cs typeface="Tahoma"/>
              </a:rPr>
              <a:t> </a:t>
            </a:r>
            <a:r>
              <a:rPr sz="950" dirty="0">
                <a:solidFill>
                  <a:schemeClr val="tx1"/>
                </a:solidFill>
                <a:latin typeface="Tahoma"/>
                <a:cs typeface="Tahoma"/>
              </a:rPr>
              <a:t>MedTech</a:t>
            </a:r>
            <a:r>
              <a:rPr sz="950" spc="185" dirty="0">
                <a:solidFill>
                  <a:schemeClr val="tx1"/>
                </a:solidFill>
                <a:latin typeface="Tahoma"/>
                <a:cs typeface="Tahoma"/>
              </a:rPr>
              <a:t> </a:t>
            </a:r>
            <a:r>
              <a:rPr sz="950" spc="-10" dirty="0">
                <a:solidFill>
                  <a:schemeClr val="tx1"/>
                </a:solidFill>
                <a:latin typeface="Tahoma"/>
                <a:cs typeface="Tahoma"/>
              </a:rPr>
              <a:t>Funding </a:t>
            </a:r>
            <a:r>
              <a:rPr sz="950" spc="50" dirty="0">
                <a:solidFill>
                  <a:schemeClr val="tx1"/>
                </a:solidFill>
                <a:latin typeface="Tahoma"/>
                <a:cs typeface="Tahoma"/>
              </a:rPr>
              <a:t>Mandate</a:t>
            </a:r>
            <a:r>
              <a:rPr sz="950" spc="-35" dirty="0">
                <a:solidFill>
                  <a:schemeClr val="tx1"/>
                </a:solidFill>
                <a:latin typeface="Tahoma"/>
                <a:cs typeface="Tahoma"/>
              </a:rPr>
              <a:t> </a:t>
            </a:r>
            <a:r>
              <a:rPr sz="950" spc="-10" dirty="0">
                <a:solidFill>
                  <a:schemeClr val="tx1"/>
                </a:solidFill>
                <a:latin typeface="Tahoma"/>
                <a:cs typeface="Tahoma"/>
              </a:rPr>
              <a:t>policy.</a:t>
            </a:r>
            <a:endParaRPr sz="950" dirty="0">
              <a:solidFill>
                <a:schemeClr val="tx1"/>
              </a:solidFill>
              <a:latin typeface="Tahoma"/>
              <a:cs typeface="Tahoma"/>
            </a:endParaRPr>
          </a:p>
        </p:txBody>
      </p:sp>
      <p:sp>
        <p:nvSpPr>
          <p:cNvPr id="4" name="object 16">
            <a:extLst>
              <a:ext uri="{FF2B5EF4-FFF2-40B4-BE49-F238E27FC236}">
                <a16:creationId xmlns:a16="http://schemas.microsoft.com/office/drawing/2014/main" id="{D9125C3F-9EDF-9244-1C73-A010510ACCB1}"/>
              </a:ext>
            </a:extLst>
          </p:cNvPr>
          <p:cNvSpPr txBox="1"/>
          <p:nvPr/>
        </p:nvSpPr>
        <p:spPr>
          <a:xfrm>
            <a:off x="740216" y="1247979"/>
            <a:ext cx="6701790" cy="1701800"/>
          </a:xfrm>
          <a:prstGeom prst="rect">
            <a:avLst/>
          </a:prstGeom>
        </p:spPr>
        <p:txBody>
          <a:bodyPr vert="horz" wrap="square" lIns="0" tIns="12065" rIns="0" bIns="0" rtlCol="0">
            <a:spAutoFit/>
          </a:bodyPr>
          <a:lstStyle/>
          <a:p>
            <a:pPr marL="12700" marR="6985">
              <a:lnSpc>
                <a:spcPct val="100499"/>
              </a:lnSpc>
              <a:spcBef>
                <a:spcPts val="95"/>
              </a:spcBef>
            </a:pPr>
            <a:r>
              <a:rPr sz="3650" b="1" spc="-95" dirty="0">
                <a:solidFill>
                  <a:schemeClr val="tx1"/>
                </a:solidFill>
                <a:latin typeface="Tahoma"/>
                <a:cs typeface="Tahoma"/>
              </a:rPr>
              <a:t>Accelerating</a:t>
            </a:r>
            <a:r>
              <a:rPr sz="3650" b="1" spc="-254" dirty="0">
                <a:solidFill>
                  <a:schemeClr val="tx1"/>
                </a:solidFill>
                <a:latin typeface="Tahoma"/>
                <a:cs typeface="Tahoma"/>
              </a:rPr>
              <a:t> </a:t>
            </a:r>
            <a:r>
              <a:rPr sz="3650" b="1" spc="-85" dirty="0">
                <a:solidFill>
                  <a:schemeClr val="tx1"/>
                </a:solidFill>
                <a:latin typeface="Tahoma"/>
                <a:cs typeface="Tahoma"/>
              </a:rPr>
              <a:t>patient</a:t>
            </a:r>
            <a:r>
              <a:rPr sz="3650" b="1" spc="-254" dirty="0">
                <a:solidFill>
                  <a:schemeClr val="tx1"/>
                </a:solidFill>
                <a:latin typeface="Tahoma"/>
                <a:cs typeface="Tahoma"/>
              </a:rPr>
              <a:t> </a:t>
            </a:r>
            <a:r>
              <a:rPr sz="3650" b="1" dirty="0">
                <a:solidFill>
                  <a:schemeClr val="tx1"/>
                </a:solidFill>
                <a:latin typeface="Tahoma"/>
                <a:cs typeface="Tahoma"/>
              </a:rPr>
              <a:t>access</a:t>
            </a:r>
            <a:r>
              <a:rPr sz="3650" b="1" spc="-250" dirty="0">
                <a:solidFill>
                  <a:schemeClr val="tx1"/>
                </a:solidFill>
                <a:latin typeface="Tahoma"/>
                <a:cs typeface="Tahoma"/>
              </a:rPr>
              <a:t> </a:t>
            </a:r>
            <a:r>
              <a:rPr sz="3650" b="1" spc="-25" dirty="0">
                <a:solidFill>
                  <a:schemeClr val="tx1"/>
                </a:solidFill>
                <a:latin typeface="Tahoma"/>
                <a:cs typeface="Tahoma"/>
              </a:rPr>
              <a:t>to </a:t>
            </a:r>
            <a:r>
              <a:rPr sz="3650" b="1" spc="-254" dirty="0">
                <a:solidFill>
                  <a:schemeClr val="tx1"/>
                </a:solidFill>
                <a:latin typeface="Tahoma"/>
                <a:cs typeface="Tahoma"/>
              </a:rPr>
              <a:t>NICE-</a:t>
            </a:r>
            <a:r>
              <a:rPr sz="3650" b="1" spc="-90" dirty="0">
                <a:solidFill>
                  <a:schemeClr val="tx1"/>
                </a:solidFill>
                <a:latin typeface="Tahoma"/>
                <a:cs typeface="Tahoma"/>
              </a:rPr>
              <a:t>approved</a:t>
            </a:r>
            <a:r>
              <a:rPr sz="3650" b="1" spc="-204" dirty="0">
                <a:solidFill>
                  <a:schemeClr val="tx1"/>
                </a:solidFill>
                <a:latin typeface="Tahoma"/>
                <a:cs typeface="Tahoma"/>
              </a:rPr>
              <a:t> </a:t>
            </a:r>
            <a:r>
              <a:rPr sz="3650" b="1" spc="-10" dirty="0">
                <a:solidFill>
                  <a:schemeClr val="tx1"/>
                </a:solidFill>
                <a:latin typeface="Tahoma"/>
                <a:cs typeface="Tahoma"/>
              </a:rPr>
              <a:t>technologies </a:t>
            </a:r>
            <a:r>
              <a:rPr sz="3650" b="1" spc="-105" dirty="0">
                <a:solidFill>
                  <a:schemeClr val="tx1"/>
                </a:solidFill>
                <a:latin typeface="Tahoma"/>
                <a:cs typeface="Tahoma"/>
              </a:rPr>
              <a:t>and</a:t>
            </a:r>
            <a:r>
              <a:rPr sz="3650" b="1" spc="-275" dirty="0">
                <a:solidFill>
                  <a:schemeClr val="tx1"/>
                </a:solidFill>
                <a:latin typeface="Tahoma"/>
                <a:cs typeface="Tahoma"/>
              </a:rPr>
              <a:t> </a:t>
            </a:r>
            <a:r>
              <a:rPr sz="3650" b="1" spc="-10" dirty="0">
                <a:solidFill>
                  <a:schemeClr val="tx1"/>
                </a:solidFill>
                <a:latin typeface="Tahoma"/>
                <a:cs typeface="Tahoma"/>
              </a:rPr>
              <a:t>treatments</a:t>
            </a:r>
            <a:endParaRPr sz="3650">
              <a:solidFill>
                <a:schemeClr val="tx1"/>
              </a:solidFill>
              <a:latin typeface="Tahoma"/>
              <a:cs typeface="Tahoma"/>
            </a:endParaRPr>
          </a:p>
        </p:txBody>
      </p:sp>
      <p:sp>
        <p:nvSpPr>
          <p:cNvPr id="5" name="object 28">
            <a:extLst>
              <a:ext uri="{FF2B5EF4-FFF2-40B4-BE49-F238E27FC236}">
                <a16:creationId xmlns:a16="http://schemas.microsoft.com/office/drawing/2014/main" id="{D0A4A140-3D41-4DE5-80E5-4A4D3F670C43}"/>
              </a:ext>
            </a:extLst>
          </p:cNvPr>
          <p:cNvSpPr txBox="1"/>
          <p:nvPr/>
        </p:nvSpPr>
        <p:spPr>
          <a:xfrm>
            <a:off x="1104194" y="434456"/>
            <a:ext cx="2255520" cy="142988"/>
          </a:xfrm>
          <a:prstGeom prst="rect">
            <a:avLst/>
          </a:prstGeom>
        </p:spPr>
        <p:txBody>
          <a:bodyPr vert="horz" wrap="square" lIns="0" tIns="12065" rIns="0" bIns="0" rtlCol="0">
            <a:spAutoFit/>
          </a:bodyPr>
          <a:lstStyle/>
          <a:p>
            <a:pPr marL="12700">
              <a:lnSpc>
                <a:spcPct val="100000"/>
              </a:lnSpc>
              <a:spcBef>
                <a:spcPts val="95"/>
              </a:spcBef>
            </a:pPr>
            <a:r>
              <a:rPr sz="850" b="1" dirty="0">
                <a:solidFill>
                  <a:schemeClr val="tx1"/>
                </a:solidFill>
                <a:latin typeface="Tahoma"/>
                <a:cs typeface="Tahoma"/>
              </a:rPr>
              <a:t>The</a:t>
            </a:r>
            <a:r>
              <a:rPr sz="850" b="1" spc="80" dirty="0">
                <a:solidFill>
                  <a:schemeClr val="tx1"/>
                </a:solidFill>
                <a:latin typeface="Tahoma"/>
                <a:cs typeface="Tahoma"/>
              </a:rPr>
              <a:t> </a:t>
            </a:r>
            <a:r>
              <a:rPr sz="850" b="1" spc="-20" dirty="0">
                <a:solidFill>
                  <a:schemeClr val="tx1"/>
                </a:solidFill>
                <a:latin typeface="Tahoma"/>
                <a:cs typeface="Tahoma"/>
              </a:rPr>
              <a:t>AHSN</a:t>
            </a:r>
            <a:r>
              <a:rPr sz="850" b="1" spc="85" dirty="0">
                <a:solidFill>
                  <a:schemeClr val="tx1"/>
                </a:solidFill>
                <a:latin typeface="Tahoma"/>
                <a:cs typeface="Tahoma"/>
              </a:rPr>
              <a:t> </a:t>
            </a:r>
            <a:r>
              <a:rPr sz="850" b="1" spc="-10" dirty="0">
                <a:solidFill>
                  <a:schemeClr val="tx1"/>
                </a:solidFill>
                <a:latin typeface="Tahoma"/>
                <a:cs typeface="Tahoma"/>
              </a:rPr>
              <a:t>Network</a:t>
            </a:r>
            <a:r>
              <a:rPr sz="850" b="1" spc="85" dirty="0">
                <a:solidFill>
                  <a:schemeClr val="tx1"/>
                </a:solidFill>
                <a:latin typeface="Tahoma"/>
                <a:cs typeface="Tahoma"/>
              </a:rPr>
              <a:t> </a:t>
            </a:r>
            <a:r>
              <a:rPr sz="850" dirty="0">
                <a:solidFill>
                  <a:schemeClr val="tx1"/>
                </a:solidFill>
                <a:latin typeface="Tahoma"/>
                <a:cs typeface="Tahoma"/>
              </a:rPr>
              <a:t>Impact</a:t>
            </a:r>
            <a:r>
              <a:rPr sz="850" spc="65" dirty="0">
                <a:solidFill>
                  <a:schemeClr val="tx1"/>
                </a:solidFill>
                <a:latin typeface="Tahoma"/>
                <a:cs typeface="Tahoma"/>
              </a:rPr>
              <a:t> </a:t>
            </a:r>
            <a:r>
              <a:rPr sz="850" dirty="0">
                <a:solidFill>
                  <a:schemeClr val="tx1"/>
                </a:solidFill>
                <a:latin typeface="Tahoma"/>
                <a:cs typeface="Tahoma"/>
              </a:rPr>
              <a:t>Report</a:t>
            </a:r>
            <a:r>
              <a:rPr sz="850" spc="70" dirty="0">
                <a:solidFill>
                  <a:schemeClr val="tx1"/>
                </a:solidFill>
                <a:latin typeface="Tahoma"/>
                <a:cs typeface="Tahoma"/>
              </a:rPr>
              <a:t> </a:t>
            </a:r>
            <a:r>
              <a:rPr sz="850" dirty="0">
                <a:solidFill>
                  <a:schemeClr val="tx1"/>
                </a:solidFill>
                <a:latin typeface="Tahoma"/>
                <a:cs typeface="Tahoma"/>
              </a:rPr>
              <a:t>2021-</a:t>
            </a:r>
            <a:r>
              <a:rPr sz="850" spc="-25" dirty="0">
                <a:solidFill>
                  <a:schemeClr val="tx1"/>
                </a:solidFill>
                <a:latin typeface="Tahoma"/>
                <a:cs typeface="Tahoma"/>
              </a:rPr>
              <a:t>22</a:t>
            </a:r>
            <a:endParaRPr sz="850">
              <a:solidFill>
                <a:schemeClr val="tx1"/>
              </a:solidFill>
              <a:latin typeface="Tahoma"/>
              <a:cs typeface="Tahoma"/>
            </a:endParaRPr>
          </a:p>
        </p:txBody>
      </p:sp>
      <p:pic>
        <p:nvPicPr>
          <p:cNvPr id="12" name="Picture 11">
            <a:extLst>
              <a:ext uri="{FF2B5EF4-FFF2-40B4-BE49-F238E27FC236}">
                <a16:creationId xmlns:a16="http://schemas.microsoft.com/office/drawing/2014/main" id="{AF0CCF5D-2580-5750-B38B-4FBD46224308}"/>
              </a:ext>
            </a:extLst>
          </p:cNvPr>
          <p:cNvPicPr>
            <a:picLocks noChangeAspect="1"/>
          </p:cNvPicPr>
          <p:nvPr/>
        </p:nvPicPr>
        <p:blipFill rotWithShape="1">
          <a:blip r:embed="rId2"/>
          <a:srcRect r="29601" b="5416"/>
          <a:stretch/>
        </p:blipFill>
        <p:spPr>
          <a:xfrm>
            <a:off x="4655840" y="2492896"/>
            <a:ext cx="7128792" cy="4365104"/>
          </a:xfrm>
          <a:prstGeom prst="rect">
            <a:avLst/>
          </a:prstGeom>
        </p:spPr>
      </p:pic>
      <p:pic>
        <p:nvPicPr>
          <p:cNvPr id="7" name="Picture 6">
            <a:extLst>
              <a:ext uri="{FF2B5EF4-FFF2-40B4-BE49-F238E27FC236}">
                <a16:creationId xmlns:a16="http://schemas.microsoft.com/office/drawing/2014/main" id="{F92691D3-DA70-0AE3-8CE5-A3088BDF197E}"/>
              </a:ext>
            </a:extLst>
          </p:cNvPr>
          <p:cNvPicPr>
            <a:picLocks noChangeAspect="1"/>
          </p:cNvPicPr>
          <p:nvPr/>
        </p:nvPicPr>
        <p:blipFill>
          <a:blip r:embed="rId3"/>
          <a:stretch>
            <a:fillRect/>
          </a:stretch>
        </p:blipFill>
        <p:spPr>
          <a:xfrm>
            <a:off x="10799787" y="1988840"/>
            <a:ext cx="1392213" cy="1239857"/>
          </a:xfrm>
          <a:prstGeom prst="rect">
            <a:avLst/>
          </a:prstGeom>
        </p:spPr>
      </p:pic>
      <p:pic>
        <p:nvPicPr>
          <p:cNvPr id="8" name="Picture 7" descr="Review of CAHPR | Council for Allied Health Professions Research">
            <a:extLst>
              <a:ext uri="{FF2B5EF4-FFF2-40B4-BE49-F238E27FC236}">
                <a16:creationId xmlns:a16="http://schemas.microsoft.com/office/drawing/2014/main" id="{14FA72DB-31DB-1068-6971-78B9586B4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1380" y="965216"/>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D16DE61-CA9A-DC7D-B57C-7538E2B9EE0F}"/>
              </a:ext>
            </a:extLst>
          </p:cNvPr>
          <p:cNvPicPr>
            <a:picLocks noChangeAspect="1"/>
          </p:cNvPicPr>
          <p:nvPr/>
        </p:nvPicPr>
        <p:blipFill>
          <a:blip r:embed="rId5"/>
          <a:stretch>
            <a:fillRect/>
          </a:stretch>
        </p:blipFill>
        <p:spPr>
          <a:xfrm>
            <a:off x="6319586" y="172051"/>
            <a:ext cx="2244839" cy="906940"/>
          </a:xfrm>
          <a:prstGeom prst="rect">
            <a:avLst/>
          </a:prstGeom>
        </p:spPr>
      </p:pic>
    </p:spTree>
    <p:extLst>
      <p:ext uri="{BB962C8B-B14F-4D97-AF65-F5344CB8AC3E}">
        <p14:creationId xmlns:p14="http://schemas.microsoft.com/office/powerpoint/2010/main" val="2576894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1BEA-0B16-B9DC-D9B4-93BD0A8AA2EC}"/>
              </a:ext>
            </a:extLst>
          </p:cNvPr>
          <p:cNvSpPr>
            <a:spLocks noGrp="1"/>
          </p:cNvSpPr>
          <p:nvPr>
            <p:ph type="ctrTitle"/>
          </p:nvPr>
        </p:nvSpPr>
        <p:spPr/>
        <p:txBody>
          <a:bodyPr wrap="square" anchor="b">
            <a:normAutofit/>
          </a:bodyPr>
          <a:lstStyle/>
          <a:p>
            <a:r>
              <a:rPr lang="en-GB" sz="5600" dirty="0"/>
              <a:t>Understanding Service Improvement and Research</a:t>
            </a:r>
          </a:p>
        </p:txBody>
      </p:sp>
      <p:sp>
        <p:nvSpPr>
          <p:cNvPr id="3" name="Subtitle 2">
            <a:extLst>
              <a:ext uri="{FF2B5EF4-FFF2-40B4-BE49-F238E27FC236}">
                <a16:creationId xmlns:a16="http://schemas.microsoft.com/office/drawing/2014/main" id="{2672FCFE-224E-70A4-5AA4-3790BD89A95B}"/>
              </a:ext>
            </a:extLst>
          </p:cNvPr>
          <p:cNvSpPr>
            <a:spLocks noGrp="1"/>
          </p:cNvSpPr>
          <p:nvPr>
            <p:ph type="subTitle" idx="1"/>
          </p:nvPr>
        </p:nvSpPr>
        <p:spPr/>
        <p:txBody>
          <a:bodyPr/>
          <a:lstStyle/>
          <a:p>
            <a:endParaRPr lang="en-GB"/>
          </a:p>
        </p:txBody>
      </p:sp>
      <p:sp>
        <p:nvSpPr>
          <p:cNvPr id="5" name="Slide Number Placeholder 4">
            <a:extLst>
              <a:ext uri="{FF2B5EF4-FFF2-40B4-BE49-F238E27FC236}">
                <a16:creationId xmlns:a16="http://schemas.microsoft.com/office/drawing/2014/main" id="{1317B764-79E4-9320-6749-3AD804FE5104}"/>
              </a:ext>
            </a:extLst>
          </p:cNvPr>
          <p:cNvSpPr>
            <a:spLocks noGrp="1"/>
          </p:cNvSpPr>
          <p:nvPr>
            <p:ph type="sldNum" sz="quarter" idx="10"/>
          </p:nvPr>
        </p:nvSpPr>
        <p:spPr/>
        <p:txBody>
          <a:bodyPr wrap="square" anchor="ctr">
            <a:normAutofit/>
          </a:bodyPr>
          <a:lstStyle/>
          <a:p>
            <a:pPr>
              <a:spcAft>
                <a:spcPts val="600"/>
              </a:spcAft>
              <a:defRPr/>
            </a:pPr>
            <a:fld id="{69C99507-0528-42D6-9FBA-8A918F79611A}" type="slidenum">
              <a:rPr lang="en-GB" altLang="en-US" smtClean="0"/>
              <a:pPr>
                <a:spcAft>
                  <a:spcPts val="600"/>
                </a:spcAft>
                <a:defRPr/>
              </a:pPr>
              <a:t>5</a:t>
            </a:fld>
            <a:endParaRPr lang="en-GB" altLang="en-US"/>
          </a:p>
        </p:txBody>
      </p:sp>
      <p:pic>
        <p:nvPicPr>
          <p:cNvPr id="6" name="Picture 5">
            <a:extLst>
              <a:ext uri="{FF2B5EF4-FFF2-40B4-BE49-F238E27FC236}">
                <a16:creationId xmlns:a16="http://schemas.microsoft.com/office/drawing/2014/main" id="{58B0AB03-F336-AD36-0244-A3E62704FA03}"/>
              </a:ext>
            </a:extLst>
          </p:cNvPr>
          <p:cNvPicPr>
            <a:picLocks noChangeAspect="1"/>
          </p:cNvPicPr>
          <p:nvPr/>
        </p:nvPicPr>
        <p:blipFill>
          <a:blip r:embed="rId2"/>
          <a:stretch>
            <a:fillRect/>
          </a:stretch>
        </p:blipFill>
        <p:spPr>
          <a:xfrm>
            <a:off x="6384032" y="48370"/>
            <a:ext cx="1271409" cy="1132273"/>
          </a:xfrm>
          <a:prstGeom prst="rect">
            <a:avLst/>
          </a:prstGeom>
        </p:spPr>
      </p:pic>
      <p:pic>
        <p:nvPicPr>
          <p:cNvPr id="7" name="Picture 6" descr="Review of CAHPR | Council for Allied Health Professions Research">
            <a:extLst>
              <a:ext uri="{FF2B5EF4-FFF2-40B4-BE49-F238E27FC236}">
                <a16:creationId xmlns:a16="http://schemas.microsoft.com/office/drawing/2014/main" id="{D7C3481B-438D-CF10-32BE-D697A3C60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817E7EC-8155-E11B-4474-D637060E6CCE}"/>
              </a:ext>
            </a:extLst>
          </p:cNvPr>
          <p:cNvPicPr>
            <a:picLocks noChangeAspect="1"/>
          </p:cNvPicPr>
          <p:nvPr/>
        </p:nvPicPr>
        <p:blipFill>
          <a:blip r:embed="rId4"/>
          <a:stretch>
            <a:fillRect/>
          </a:stretch>
        </p:blipFill>
        <p:spPr>
          <a:xfrm>
            <a:off x="3143672" y="106791"/>
            <a:ext cx="2513370" cy="1015430"/>
          </a:xfrm>
          <a:prstGeom prst="rect">
            <a:avLst/>
          </a:prstGeom>
        </p:spPr>
      </p:pic>
    </p:spTree>
    <p:extLst>
      <p:ext uri="{BB962C8B-B14F-4D97-AF65-F5344CB8AC3E}">
        <p14:creationId xmlns:p14="http://schemas.microsoft.com/office/powerpoint/2010/main" val="2942660917"/>
      </p:ext>
    </p:extLst>
  </p:cSld>
  <p:clrMapOvr>
    <a:masterClrMapping/>
  </p:clrMapOvr>
  <p:transition spd="slow" advClick="0" advTm="12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956441"/>
            <a:ext cx="4990454" cy="5901559"/>
          </a:xfrm>
          <a:prstGeom prst="rect">
            <a:avLst/>
          </a:prstGeom>
        </p:spPr>
      </p:pic>
      <p:sp>
        <p:nvSpPr>
          <p:cNvPr id="13" name="TextBox 12">
            <a:extLst>
              <a:ext uri="{FF2B5EF4-FFF2-40B4-BE49-F238E27FC236}">
                <a16:creationId xmlns:a16="http://schemas.microsoft.com/office/drawing/2014/main" id="{7AA9082F-EAB8-417B-9B10-70E2684A370A}"/>
              </a:ext>
            </a:extLst>
          </p:cNvPr>
          <p:cNvSpPr txBox="1"/>
          <p:nvPr/>
        </p:nvSpPr>
        <p:spPr>
          <a:xfrm>
            <a:off x="5114441" y="956441"/>
            <a:ext cx="6204125" cy="5509200"/>
          </a:xfrm>
          <a:prstGeom prst="rect">
            <a:avLst/>
          </a:prstGeom>
          <a:noFill/>
        </p:spPr>
        <p:txBody>
          <a:bodyPr wrap="square">
            <a:spAutoFit/>
          </a:bodyPr>
          <a:lstStyle/>
          <a:p>
            <a:pPr>
              <a:buClr>
                <a:schemeClr val="bg1"/>
              </a:buClr>
            </a:pPr>
            <a:r>
              <a:rPr lang="en-GB" sz="2400" b="1" dirty="0">
                <a:solidFill>
                  <a:schemeClr val="bg1"/>
                </a:solidFill>
                <a:latin typeface="Lato" panose="020F0502020204030203" pitchFamily="34" charset="77"/>
                <a:cs typeface="Arial" panose="020B0604020202020204" pitchFamily="34" charset="0"/>
              </a:rPr>
              <a:t>Scope</a:t>
            </a:r>
            <a:br>
              <a:rPr lang="en-GB" sz="2000" b="1" dirty="0">
                <a:solidFill>
                  <a:schemeClr val="bg1"/>
                </a:solidFill>
                <a:latin typeface="Lato" panose="020F0502020204030203" pitchFamily="34" charset="77"/>
                <a:cs typeface="Arial" panose="020B0604020202020204" pitchFamily="34" charset="0"/>
              </a:rPr>
            </a:br>
            <a:endParaRPr lang="en-GB" sz="1200" b="1" dirty="0">
              <a:solidFill>
                <a:schemeClr val="bg1"/>
              </a:solidFill>
              <a:latin typeface="Lato" panose="020F0502020204030203" pitchFamily="34" charset="77"/>
              <a:cs typeface="Arial" panose="020B0604020202020204" pitchFamily="34" charset="0"/>
            </a:endParaRP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cs typeface="Arial" panose="020B0604020202020204" pitchFamily="34" charset="0"/>
              </a:rPr>
              <a:t>5 year (initial) award of £9M. Recently </a:t>
            </a: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cs typeface="Arial" panose="020B0604020202020204" pitchFamily="34" charset="0"/>
              </a:rPr>
              <a:t>extended to 31</a:t>
            </a:r>
            <a:r>
              <a:rPr lang="en-GB" sz="2000" baseline="30000" dirty="0">
                <a:solidFill>
                  <a:schemeClr val="bg1"/>
                </a:solidFill>
                <a:latin typeface="Lato" panose="020F0502020204030203" pitchFamily="34" charset="77"/>
                <a:cs typeface="Arial" panose="020B0604020202020204" pitchFamily="34" charset="0"/>
              </a:rPr>
              <a:t>st</a:t>
            </a:r>
            <a:r>
              <a:rPr lang="en-GB" sz="2000" dirty="0">
                <a:solidFill>
                  <a:schemeClr val="bg1"/>
                </a:solidFill>
                <a:latin typeface="Lato" panose="020F0502020204030203" pitchFamily="34" charset="77"/>
                <a:cs typeface="Arial" panose="020B0604020202020204" pitchFamily="34" charset="0"/>
              </a:rPr>
              <a:t> March 2026.</a:t>
            </a: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cs typeface="Arial" panose="020B0604020202020204" pitchFamily="34" charset="0"/>
              </a:rPr>
              <a:t>Links universities with wider health and care system</a:t>
            </a: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cs typeface="Arial" panose="020B0604020202020204" pitchFamily="34" charset="0"/>
              </a:rPr>
              <a:t>Range goes well beyond NHS to local </a:t>
            </a:r>
            <a:br>
              <a:rPr lang="en-GB" sz="2000" dirty="0">
                <a:solidFill>
                  <a:schemeClr val="bg1"/>
                </a:solidFill>
                <a:latin typeface="Lato" panose="020F0502020204030203" pitchFamily="34" charset="77"/>
                <a:cs typeface="Arial" panose="020B0604020202020204" pitchFamily="34" charset="0"/>
              </a:rPr>
            </a:br>
            <a:r>
              <a:rPr lang="en-GB" sz="2000" dirty="0">
                <a:solidFill>
                  <a:schemeClr val="bg1"/>
                </a:solidFill>
                <a:latin typeface="Lato" panose="020F0502020204030203" pitchFamily="34" charset="77"/>
                <a:cs typeface="Arial" panose="020B0604020202020204" pitchFamily="34" charset="0"/>
              </a:rPr>
              <a:t>authorities, other social care providers including  voluntary and community sector [</a:t>
            </a:r>
            <a:r>
              <a:rPr lang="en-GB" sz="2000" dirty="0">
                <a:solidFill>
                  <a:srgbClr val="FF3300"/>
                </a:solidFill>
                <a:latin typeface="Lato" panose="020F0502020204030203" pitchFamily="34" charset="77"/>
                <a:cs typeface="Arial" panose="020B0604020202020204" pitchFamily="34" charset="0"/>
              </a:rPr>
              <a:t>Integrated Care Systems</a:t>
            </a:r>
            <a:r>
              <a:rPr lang="en-GB" sz="2000" dirty="0">
                <a:solidFill>
                  <a:schemeClr val="bg1"/>
                </a:solidFill>
                <a:latin typeface="Lato" panose="020F0502020204030203" pitchFamily="34" charset="77"/>
                <a:cs typeface="Arial" panose="020B0604020202020204" pitchFamily="34" charset="0"/>
              </a:rPr>
              <a:t>]</a:t>
            </a:r>
          </a:p>
          <a:p>
            <a:pPr marL="342900" indent="-342900">
              <a:buClr>
                <a:schemeClr val="bg1"/>
              </a:buClr>
              <a:buFont typeface="Arial" panose="020B0604020202020204" pitchFamily="34" charset="0"/>
              <a:buChar char="•"/>
            </a:pPr>
            <a:endParaRPr lang="en-GB" sz="2000" dirty="0">
              <a:solidFill>
                <a:schemeClr val="bg1"/>
              </a:solidFill>
              <a:latin typeface="Lato" panose="020F0502020204030203" pitchFamily="34" charset="77"/>
              <a:cs typeface="Arial" panose="020B0604020202020204" pitchFamily="34" charset="0"/>
            </a:endParaRPr>
          </a:p>
          <a:p>
            <a:pPr>
              <a:buClr>
                <a:schemeClr val="bg1"/>
              </a:buClr>
            </a:pPr>
            <a:r>
              <a:rPr lang="en-GB" sz="2400" b="1" dirty="0">
                <a:solidFill>
                  <a:schemeClr val="bg1"/>
                </a:solidFill>
                <a:latin typeface="Lato" panose="020F0502020204030203" pitchFamily="34" charset="77"/>
                <a:cs typeface="Arial" panose="020B0604020202020204" pitchFamily="34" charset="0"/>
              </a:rPr>
              <a:t>Remit</a:t>
            </a:r>
            <a:br>
              <a:rPr lang="en-GB" sz="2000" b="1" dirty="0">
                <a:solidFill>
                  <a:schemeClr val="bg1"/>
                </a:solidFill>
                <a:latin typeface="Lato" panose="020F0502020204030203" pitchFamily="34" charset="77"/>
                <a:cs typeface="Arial" panose="020B0604020202020204" pitchFamily="34" charset="0"/>
              </a:rPr>
            </a:br>
            <a:endParaRPr lang="en-GB" sz="1200" b="1" dirty="0">
              <a:solidFill>
                <a:schemeClr val="bg1"/>
              </a:solidFill>
              <a:latin typeface="Lato" panose="020F0502020204030203" pitchFamily="34" charset="77"/>
              <a:cs typeface="Arial" panose="020B0604020202020204" pitchFamily="34" charset="0"/>
            </a:endParaRP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ea typeface="Times New Roman" panose="02020603050405020304" pitchFamily="18" charset="0"/>
              </a:rPr>
              <a:t>Generate research evidence – </a:t>
            </a:r>
            <a:r>
              <a:rPr lang="en-GB" sz="2000" b="1" dirty="0">
                <a:solidFill>
                  <a:schemeClr val="bg1"/>
                </a:solidFill>
                <a:latin typeface="Lato" panose="020F0502020204030203" pitchFamily="34" charset="77"/>
                <a:ea typeface="Times New Roman" panose="02020603050405020304" pitchFamily="18" charset="0"/>
              </a:rPr>
              <a:t>regional</a:t>
            </a:r>
            <a:r>
              <a:rPr lang="en-GB" sz="2000" dirty="0">
                <a:solidFill>
                  <a:schemeClr val="bg1"/>
                </a:solidFill>
                <a:latin typeface="Lato" panose="020F0502020204030203" pitchFamily="34" charset="77"/>
                <a:ea typeface="Times New Roman" panose="02020603050405020304" pitchFamily="18" charset="0"/>
              </a:rPr>
              <a:t> priorities</a:t>
            </a: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ea typeface="Times New Roman" panose="02020603050405020304" pitchFamily="18" charset="0"/>
              </a:rPr>
              <a:t>Increase research capacity &amp; capability</a:t>
            </a: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ea typeface="Times New Roman" panose="02020603050405020304" pitchFamily="18" charset="0"/>
              </a:rPr>
              <a:t>Mobilise knowledge – support translation</a:t>
            </a: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ea typeface="Times New Roman" panose="02020603050405020304" pitchFamily="18" charset="0"/>
              </a:rPr>
              <a:t>Engage and involve public members</a:t>
            </a:r>
          </a:p>
          <a:p>
            <a:pPr marL="342900" indent="-342900">
              <a:buClr>
                <a:schemeClr val="bg1"/>
              </a:buClr>
              <a:buFont typeface="Arial" panose="020B0604020202020204" pitchFamily="34" charset="0"/>
              <a:buChar char="•"/>
            </a:pPr>
            <a:r>
              <a:rPr lang="en-GB" sz="2000" dirty="0">
                <a:solidFill>
                  <a:schemeClr val="bg1"/>
                </a:solidFill>
                <a:latin typeface="Lato" panose="020F0502020204030203" pitchFamily="34" charset="77"/>
                <a:ea typeface="Times New Roman" panose="02020603050405020304" pitchFamily="18" charset="0"/>
              </a:rPr>
              <a:t>Work with other infrastructures &amp; networks</a:t>
            </a:r>
          </a:p>
        </p:txBody>
      </p:sp>
      <p:sp>
        <p:nvSpPr>
          <p:cNvPr id="2" name="TextBox 1">
            <a:extLst>
              <a:ext uri="{FF2B5EF4-FFF2-40B4-BE49-F238E27FC236}">
                <a16:creationId xmlns:a16="http://schemas.microsoft.com/office/drawing/2014/main" id="{C1C190FF-0A4E-3C4D-D631-E0B258732860}"/>
              </a:ext>
            </a:extLst>
          </p:cNvPr>
          <p:cNvSpPr txBox="1"/>
          <p:nvPr/>
        </p:nvSpPr>
        <p:spPr>
          <a:xfrm>
            <a:off x="3863752" y="196645"/>
            <a:ext cx="7797651" cy="523220"/>
          </a:xfrm>
          <a:prstGeom prst="rect">
            <a:avLst/>
          </a:prstGeom>
          <a:noFill/>
        </p:spPr>
        <p:txBody>
          <a:bodyPr wrap="square" rtlCol="0">
            <a:spAutoFit/>
          </a:bodyPr>
          <a:lstStyle/>
          <a:p>
            <a:r>
              <a:rPr lang="en-GB" sz="2800" b="1" dirty="0">
                <a:solidFill>
                  <a:schemeClr val="bg1"/>
                </a:solidFill>
              </a:rPr>
              <a:t>Applied Research Collaborations (ARCs)</a:t>
            </a:r>
          </a:p>
        </p:txBody>
      </p:sp>
    </p:spTree>
    <p:extLst>
      <p:ext uri="{BB962C8B-B14F-4D97-AF65-F5344CB8AC3E}">
        <p14:creationId xmlns:p14="http://schemas.microsoft.com/office/powerpoint/2010/main" val="2551597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Tree With Roots with solid fill">
            <a:extLst>
              <a:ext uri="{FF2B5EF4-FFF2-40B4-BE49-F238E27FC236}">
                <a16:creationId xmlns:a16="http://schemas.microsoft.com/office/drawing/2014/main" id="{D42AF367-0E16-3849-D906-52D3A6E429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0163" y="977745"/>
            <a:ext cx="3760125" cy="3760125"/>
          </a:xfrm>
          <a:prstGeom prst="rect">
            <a:avLst/>
          </a:prstGeom>
        </p:spPr>
      </p:pic>
      <p:pic>
        <p:nvPicPr>
          <p:cNvPr id="46" name="Picture 45">
            <a:extLst>
              <a:ext uri="{FF2B5EF4-FFF2-40B4-BE49-F238E27FC236}">
                <a16:creationId xmlns:a16="http://schemas.microsoft.com/office/drawing/2014/main" id="{A1A70F0E-8D77-9747-BAC8-7F0C42E4CBC8}"/>
              </a:ext>
            </a:extLst>
          </p:cNvPr>
          <p:cNvPicPr>
            <a:picLocks noChangeAspect="1"/>
          </p:cNvPicPr>
          <p:nvPr/>
        </p:nvPicPr>
        <p:blipFill>
          <a:blip r:embed="rId5"/>
          <a:stretch>
            <a:fillRect/>
          </a:stretch>
        </p:blipFill>
        <p:spPr>
          <a:xfrm>
            <a:off x="3273602" y="3694486"/>
            <a:ext cx="3009259" cy="3147234"/>
          </a:xfrm>
          <a:prstGeom prst="rect">
            <a:avLst/>
          </a:prstGeom>
          <a:effectLst/>
        </p:spPr>
      </p:pic>
      <p:sp>
        <p:nvSpPr>
          <p:cNvPr id="43" name="Hexagon 42">
            <a:extLst>
              <a:ext uri="{FF2B5EF4-FFF2-40B4-BE49-F238E27FC236}">
                <a16:creationId xmlns:a16="http://schemas.microsoft.com/office/drawing/2014/main" id="{F485782C-3B19-FB43-8E7E-19304830CAEF}"/>
              </a:ext>
            </a:extLst>
          </p:cNvPr>
          <p:cNvSpPr/>
          <p:nvPr/>
        </p:nvSpPr>
        <p:spPr>
          <a:xfrm rot="10800000">
            <a:off x="8016104" y="3751041"/>
            <a:ext cx="4213281" cy="3128123"/>
          </a:xfrm>
          <a:prstGeom prst="ellipse">
            <a:avLst/>
          </a:prstGeom>
          <a:solidFill>
            <a:srgbClr val="ACB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9C63C7F1-D9C1-724D-801B-6C007FE0A757}"/>
              </a:ext>
            </a:extLst>
          </p:cNvPr>
          <p:cNvSpPr/>
          <p:nvPr/>
        </p:nvSpPr>
        <p:spPr>
          <a:xfrm rot="5400000" flipH="1" flipV="1">
            <a:off x="4169702" y="-1754048"/>
            <a:ext cx="3996661" cy="10726334"/>
          </a:xfrm>
          <a:custGeom>
            <a:avLst/>
            <a:gdLst>
              <a:gd name="connsiteX0" fmla="*/ 6724821 w 6724821"/>
              <a:gd name="connsiteY0" fmla="*/ 11649 h 9912886"/>
              <a:gd name="connsiteX1" fmla="*/ 5438946 w 6724821"/>
              <a:gd name="connsiteY1" fmla="*/ 397411 h 9912886"/>
              <a:gd name="connsiteX2" fmla="*/ 3681583 w 6724821"/>
              <a:gd name="connsiteY2" fmla="*/ 2626261 h 9912886"/>
              <a:gd name="connsiteX3" fmla="*/ 3267246 w 6724821"/>
              <a:gd name="connsiteY3" fmla="*/ 4155024 h 9912886"/>
              <a:gd name="connsiteX4" fmla="*/ 1309858 w 6724821"/>
              <a:gd name="connsiteY4" fmla="*/ 5040849 h 9912886"/>
              <a:gd name="connsiteX5" fmla="*/ 23983 w 6724821"/>
              <a:gd name="connsiteY5" fmla="*/ 6855361 h 9912886"/>
              <a:gd name="connsiteX6" fmla="*/ 595483 w 6724821"/>
              <a:gd name="connsiteY6" fmla="*/ 9912886 h 9912886"/>
              <a:gd name="connsiteX0" fmla="*/ 6724821 w 6724821"/>
              <a:gd name="connsiteY0" fmla="*/ 11649 h 9912886"/>
              <a:gd name="connsiteX1" fmla="*/ 5438946 w 6724821"/>
              <a:gd name="connsiteY1" fmla="*/ 397411 h 9912886"/>
              <a:gd name="connsiteX2" fmla="*/ 3681583 w 6724821"/>
              <a:gd name="connsiteY2" fmla="*/ 2626261 h 9912886"/>
              <a:gd name="connsiteX3" fmla="*/ 3267246 w 6724821"/>
              <a:gd name="connsiteY3" fmla="*/ 4155024 h 9912886"/>
              <a:gd name="connsiteX4" fmla="*/ 1052683 w 6724821"/>
              <a:gd name="connsiteY4" fmla="*/ 4940836 h 9912886"/>
              <a:gd name="connsiteX5" fmla="*/ 23983 w 6724821"/>
              <a:gd name="connsiteY5" fmla="*/ 6855361 h 9912886"/>
              <a:gd name="connsiteX6" fmla="*/ 595483 w 6724821"/>
              <a:gd name="connsiteY6" fmla="*/ 9912886 h 9912886"/>
              <a:gd name="connsiteX0" fmla="*/ 6724821 w 6724821"/>
              <a:gd name="connsiteY0" fmla="*/ 3841 h 9905078"/>
              <a:gd name="connsiteX1" fmla="*/ 4453108 w 6724821"/>
              <a:gd name="connsiteY1" fmla="*/ 503903 h 9905078"/>
              <a:gd name="connsiteX2" fmla="*/ 3681583 w 6724821"/>
              <a:gd name="connsiteY2" fmla="*/ 2618453 h 9905078"/>
              <a:gd name="connsiteX3" fmla="*/ 3267246 w 6724821"/>
              <a:gd name="connsiteY3" fmla="*/ 4147216 h 9905078"/>
              <a:gd name="connsiteX4" fmla="*/ 1052683 w 6724821"/>
              <a:gd name="connsiteY4" fmla="*/ 4933028 h 9905078"/>
              <a:gd name="connsiteX5" fmla="*/ 23983 w 6724821"/>
              <a:gd name="connsiteY5" fmla="*/ 6847553 h 9905078"/>
              <a:gd name="connsiteX6" fmla="*/ 595483 w 6724821"/>
              <a:gd name="connsiteY6" fmla="*/ 9905078 h 9905078"/>
              <a:gd name="connsiteX0" fmla="*/ 6722787 w 6722787"/>
              <a:gd name="connsiteY0" fmla="*/ 3841 h 10033666"/>
              <a:gd name="connsiteX1" fmla="*/ 4451074 w 6722787"/>
              <a:gd name="connsiteY1" fmla="*/ 503903 h 10033666"/>
              <a:gd name="connsiteX2" fmla="*/ 3679549 w 6722787"/>
              <a:gd name="connsiteY2" fmla="*/ 2618453 h 10033666"/>
              <a:gd name="connsiteX3" fmla="*/ 3265212 w 6722787"/>
              <a:gd name="connsiteY3" fmla="*/ 4147216 h 10033666"/>
              <a:gd name="connsiteX4" fmla="*/ 1050649 w 6722787"/>
              <a:gd name="connsiteY4" fmla="*/ 4933028 h 10033666"/>
              <a:gd name="connsiteX5" fmla="*/ 21949 w 6722787"/>
              <a:gd name="connsiteY5" fmla="*/ 6847553 h 10033666"/>
              <a:gd name="connsiteX6" fmla="*/ 636311 w 6722787"/>
              <a:gd name="connsiteY6" fmla="*/ 10033666 h 10033666"/>
              <a:gd name="connsiteX0" fmla="*/ 6722787 w 6722787"/>
              <a:gd name="connsiteY0" fmla="*/ 3841 h 10033666"/>
              <a:gd name="connsiteX1" fmla="*/ 4451074 w 6722787"/>
              <a:gd name="connsiteY1" fmla="*/ 503903 h 10033666"/>
              <a:gd name="connsiteX2" fmla="*/ 3679549 w 6722787"/>
              <a:gd name="connsiteY2" fmla="*/ 2618453 h 10033666"/>
              <a:gd name="connsiteX3" fmla="*/ 3031748 w 6722787"/>
              <a:gd name="connsiteY3" fmla="*/ 3965913 h 10033666"/>
              <a:gd name="connsiteX4" fmla="*/ 1050649 w 6722787"/>
              <a:gd name="connsiteY4" fmla="*/ 4933028 h 10033666"/>
              <a:gd name="connsiteX5" fmla="*/ 21949 w 6722787"/>
              <a:gd name="connsiteY5" fmla="*/ 6847553 h 10033666"/>
              <a:gd name="connsiteX6" fmla="*/ 636311 w 6722787"/>
              <a:gd name="connsiteY6" fmla="*/ 10033666 h 1003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2787" h="10033666">
                <a:moveTo>
                  <a:pt x="6722787" y="3841"/>
                </a:moveTo>
                <a:cubicBezTo>
                  <a:pt x="6333452" y="-21163"/>
                  <a:pt x="4958280" y="68134"/>
                  <a:pt x="4451074" y="503903"/>
                </a:cubicBezTo>
                <a:cubicBezTo>
                  <a:pt x="3943868" y="939672"/>
                  <a:pt x="3916103" y="2041451"/>
                  <a:pt x="3679549" y="2618453"/>
                </a:cubicBezTo>
                <a:cubicBezTo>
                  <a:pt x="3442995" y="3195455"/>
                  <a:pt x="3469898" y="3580151"/>
                  <a:pt x="3031748" y="3965913"/>
                </a:cubicBezTo>
                <a:cubicBezTo>
                  <a:pt x="2593598" y="4351676"/>
                  <a:pt x="1552282" y="4452755"/>
                  <a:pt x="1050649" y="4933028"/>
                </a:cubicBezTo>
                <a:cubicBezTo>
                  <a:pt x="549016" y="5413301"/>
                  <a:pt x="141011" y="6035547"/>
                  <a:pt x="21949" y="6847553"/>
                </a:cubicBezTo>
                <a:cubicBezTo>
                  <a:pt x="-97113" y="7659559"/>
                  <a:pt x="291030" y="8910906"/>
                  <a:pt x="636311" y="10033666"/>
                </a:cubicBezTo>
              </a:path>
            </a:pathLst>
          </a:custGeom>
          <a:noFill/>
          <a:ln w="282575" cap="flat">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A74955E0-F6B0-484D-9560-4678D269526D}"/>
              </a:ext>
            </a:extLst>
          </p:cNvPr>
          <p:cNvGraphicFramePr/>
          <p:nvPr/>
        </p:nvGraphicFramePr>
        <p:xfrm>
          <a:off x="-1141097" y="1498530"/>
          <a:ext cx="6873991" cy="43665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Oval 7">
            <a:extLst>
              <a:ext uri="{FF2B5EF4-FFF2-40B4-BE49-F238E27FC236}">
                <a16:creationId xmlns:a16="http://schemas.microsoft.com/office/drawing/2014/main" id="{75F55399-BD8D-ED42-BE9D-9F3011E5D26A}"/>
              </a:ext>
            </a:extLst>
          </p:cNvPr>
          <p:cNvSpPr/>
          <p:nvPr/>
        </p:nvSpPr>
        <p:spPr>
          <a:xfrm>
            <a:off x="6291054" y="3807827"/>
            <a:ext cx="3757584" cy="3074412"/>
          </a:xfrm>
          <a:prstGeom prst="ellipse">
            <a:avLst/>
          </a:prstGeom>
          <a:solidFill>
            <a:srgbClr val="FED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F27BBDE-3DF2-A74C-B588-33B13285A8EE}"/>
              </a:ext>
            </a:extLst>
          </p:cNvPr>
          <p:cNvSpPr/>
          <p:nvPr/>
        </p:nvSpPr>
        <p:spPr>
          <a:xfrm rot="10800000">
            <a:off x="7110669" y="3724570"/>
            <a:ext cx="4672344" cy="3277272"/>
          </a:xfrm>
          <a:prstGeom prst="ellipse">
            <a:avLst/>
          </a:prstGeom>
          <a:solidFill>
            <a:srgbClr val="F7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5822ADD-4536-A046-A382-1CB534B85762}"/>
              </a:ext>
            </a:extLst>
          </p:cNvPr>
          <p:cNvSpPr/>
          <p:nvPr/>
        </p:nvSpPr>
        <p:spPr>
          <a:xfrm>
            <a:off x="7786021" y="3807826"/>
            <a:ext cx="1171575" cy="1258944"/>
          </a:xfrm>
          <a:prstGeom prst="ellipse">
            <a:avLst/>
          </a:prstGeom>
          <a:solidFill>
            <a:srgbClr val="737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196B572-F1C7-9843-8C41-176635CC4E7E}"/>
              </a:ext>
            </a:extLst>
          </p:cNvPr>
          <p:cNvSpPr/>
          <p:nvPr/>
        </p:nvSpPr>
        <p:spPr>
          <a:xfrm>
            <a:off x="7433392" y="5525202"/>
            <a:ext cx="1171575" cy="1200150"/>
          </a:xfrm>
          <a:prstGeom prst="ellipse">
            <a:avLst/>
          </a:prstGeom>
          <a:solidFill>
            <a:srgbClr val="737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402D596-E9AD-D94C-BA92-E3B7A2608E8D}"/>
              </a:ext>
            </a:extLst>
          </p:cNvPr>
          <p:cNvSpPr/>
          <p:nvPr/>
        </p:nvSpPr>
        <p:spPr>
          <a:xfrm>
            <a:off x="8167772" y="5500534"/>
            <a:ext cx="502920" cy="502920"/>
          </a:xfrm>
          <a:prstGeom prst="ellipse">
            <a:avLst/>
          </a:prstGeom>
          <a:blipFill>
            <a:blip r:embed="rId11"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9" name="Oval 18">
            <a:extLst>
              <a:ext uri="{FF2B5EF4-FFF2-40B4-BE49-F238E27FC236}">
                <a16:creationId xmlns:a16="http://schemas.microsoft.com/office/drawing/2014/main" id="{C5C63DDA-D53C-7945-9FAD-37AB9052367C}"/>
              </a:ext>
            </a:extLst>
          </p:cNvPr>
          <p:cNvSpPr/>
          <p:nvPr/>
        </p:nvSpPr>
        <p:spPr>
          <a:xfrm>
            <a:off x="8244019" y="6051905"/>
            <a:ext cx="502920" cy="502920"/>
          </a:xfrm>
          <a:prstGeom prst="ellipse">
            <a:avLst/>
          </a:prstGeom>
          <a:blipFill>
            <a:blip r:embed="rId12"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0" name="Oval 19">
            <a:extLst>
              <a:ext uri="{FF2B5EF4-FFF2-40B4-BE49-F238E27FC236}">
                <a16:creationId xmlns:a16="http://schemas.microsoft.com/office/drawing/2014/main" id="{8F782CB9-F646-1649-8787-92D3BBA97D3F}"/>
              </a:ext>
            </a:extLst>
          </p:cNvPr>
          <p:cNvSpPr/>
          <p:nvPr/>
        </p:nvSpPr>
        <p:spPr>
          <a:xfrm>
            <a:off x="7767719" y="6385212"/>
            <a:ext cx="502920" cy="502920"/>
          </a:xfrm>
          <a:prstGeom prst="ellipse">
            <a:avLst/>
          </a:prstGeom>
          <a:blipFill>
            <a:blip r:embed="rId13" cstate="hqprint">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1" name="Oval 20">
            <a:extLst>
              <a:ext uri="{FF2B5EF4-FFF2-40B4-BE49-F238E27FC236}">
                <a16:creationId xmlns:a16="http://schemas.microsoft.com/office/drawing/2014/main" id="{71028CEC-4F16-684F-90A9-6B65167750F7}"/>
              </a:ext>
            </a:extLst>
          </p:cNvPr>
          <p:cNvSpPr/>
          <p:nvPr/>
        </p:nvSpPr>
        <p:spPr>
          <a:xfrm>
            <a:off x="8162212" y="4738753"/>
            <a:ext cx="502920" cy="527557"/>
          </a:xfrm>
          <a:prstGeom prst="ellipse">
            <a:avLst/>
          </a:prstGeom>
          <a:blipFill dpi="0" rotWithShape="1">
            <a:blip r:embed="rId14"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2" name="Oval 21">
            <a:extLst>
              <a:ext uri="{FF2B5EF4-FFF2-40B4-BE49-F238E27FC236}">
                <a16:creationId xmlns:a16="http://schemas.microsoft.com/office/drawing/2014/main" id="{F536F974-2909-D54B-81A6-AAA44E48BE57}"/>
              </a:ext>
            </a:extLst>
          </p:cNvPr>
          <p:cNvSpPr/>
          <p:nvPr/>
        </p:nvSpPr>
        <p:spPr>
          <a:xfrm>
            <a:off x="7771075" y="4567823"/>
            <a:ext cx="502920" cy="527557"/>
          </a:xfrm>
          <a:prstGeom prst="ellipse">
            <a:avLst/>
          </a:prstGeom>
          <a:blipFill dpi="0" rotWithShape="1">
            <a:blip r:embed="rId15"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3" name="Oval 22">
            <a:extLst>
              <a:ext uri="{FF2B5EF4-FFF2-40B4-BE49-F238E27FC236}">
                <a16:creationId xmlns:a16="http://schemas.microsoft.com/office/drawing/2014/main" id="{35BBF142-4ED1-494C-AE9F-3B6676176B9C}"/>
              </a:ext>
            </a:extLst>
          </p:cNvPr>
          <p:cNvSpPr/>
          <p:nvPr/>
        </p:nvSpPr>
        <p:spPr>
          <a:xfrm>
            <a:off x="7700238" y="3751042"/>
            <a:ext cx="502920" cy="527557"/>
          </a:xfrm>
          <a:prstGeom prst="ellipse">
            <a:avLst/>
          </a:prstGeom>
          <a:blipFill dpi="0" rotWithShape="1">
            <a:blip r:embed="rId16"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4" name="Oval 23">
            <a:extLst>
              <a:ext uri="{FF2B5EF4-FFF2-40B4-BE49-F238E27FC236}">
                <a16:creationId xmlns:a16="http://schemas.microsoft.com/office/drawing/2014/main" id="{1F851BE0-7861-274F-BC7F-0E620241C25E}"/>
              </a:ext>
            </a:extLst>
          </p:cNvPr>
          <p:cNvSpPr/>
          <p:nvPr/>
        </p:nvSpPr>
        <p:spPr>
          <a:xfrm>
            <a:off x="8671676" y="4112052"/>
            <a:ext cx="502920" cy="527557"/>
          </a:xfrm>
          <a:prstGeom prst="ellipse">
            <a:avLst/>
          </a:prstGeom>
          <a:blipFill dpi="0" rotWithShape="1">
            <a:blip r:embed="rId17"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6" name="Oval 25">
            <a:extLst>
              <a:ext uri="{FF2B5EF4-FFF2-40B4-BE49-F238E27FC236}">
                <a16:creationId xmlns:a16="http://schemas.microsoft.com/office/drawing/2014/main" id="{07D474AC-CFF4-AE4B-8393-7210CC18ECB7}"/>
              </a:ext>
            </a:extLst>
          </p:cNvPr>
          <p:cNvSpPr/>
          <p:nvPr/>
        </p:nvSpPr>
        <p:spPr>
          <a:xfrm>
            <a:off x="7473288" y="5497962"/>
            <a:ext cx="502920" cy="502920"/>
          </a:xfrm>
          <a:prstGeom prst="ellipse">
            <a:avLst/>
          </a:prstGeom>
          <a:blipFill dpi="0" rotWithShape="1">
            <a:blip r:embed="rId18">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7" name="Oval 26">
            <a:extLst>
              <a:ext uri="{FF2B5EF4-FFF2-40B4-BE49-F238E27FC236}">
                <a16:creationId xmlns:a16="http://schemas.microsoft.com/office/drawing/2014/main" id="{B98379F6-A109-9341-B650-A631A851A01E}"/>
              </a:ext>
            </a:extLst>
          </p:cNvPr>
          <p:cNvSpPr/>
          <p:nvPr/>
        </p:nvSpPr>
        <p:spPr>
          <a:xfrm>
            <a:off x="7325650" y="6043030"/>
            <a:ext cx="502920" cy="502920"/>
          </a:xfrm>
          <a:prstGeom prst="ellipse">
            <a:avLst/>
          </a:prstGeom>
          <a:blipFill dpi="0" rotWithShape="1">
            <a:blip r:embed="rId19"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9" name="Oval 28">
            <a:extLst>
              <a:ext uri="{FF2B5EF4-FFF2-40B4-BE49-F238E27FC236}">
                <a16:creationId xmlns:a16="http://schemas.microsoft.com/office/drawing/2014/main" id="{7E9D0C81-73FD-064A-B04F-910C89DCC666}"/>
              </a:ext>
            </a:extLst>
          </p:cNvPr>
          <p:cNvSpPr/>
          <p:nvPr/>
        </p:nvSpPr>
        <p:spPr>
          <a:xfrm>
            <a:off x="8559632" y="4568174"/>
            <a:ext cx="502920" cy="527557"/>
          </a:xfrm>
          <a:prstGeom prst="ellipse">
            <a:avLst/>
          </a:prstGeom>
          <a:blipFill dpi="0" rotWithShape="1">
            <a:blip r:embed="rId20"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30" name="Oval 29">
            <a:extLst>
              <a:ext uri="{FF2B5EF4-FFF2-40B4-BE49-F238E27FC236}">
                <a16:creationId xmlns:a16="http://schemas.microsoft.com/office/drawing/2014/main" id="{214BB45D-C53B-634D-B21E-E4F455854D00}"/>
              </a:ext>
            </a:extLst>
          </p:cNvPr>
          <p:cNvSpPr/>
          <p:nvPr/>
        </p:nvSpPr>
        <p:spPr>
          <a:xfrm>
            <a:off x="7555930" y="4175653"/>
            <a:ext cx="502920" cy="527557"/>
          </a:xfrm>
          <a:prstGeom prst="ellipse">
            <a:avLst/>
          </a:prstGeom>
          <a:blipFill dpi="0" rotWithShape="1">
            <a:blip r:embed="rId21"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31" name="TextBox 30">
            <a:extLst>
              <a:ext uri="{FF2B5EF4-FFF2-40B4-BE49-F238E27FC236}">
                <a16:creationId xmlns:a16="http://schemas.microsoft.com/office/drawing/2014/main" id="{78B1E1FF-99F8-3E43-84FE-F88E489734C3}"/>
              </a:ext>
            </a:extLst>
          </p:cNvPr>
          <p:cNvSpPr txBox="1"/>
          <p:nvPr/>
        </p:nvSpPr>
        <p:spPr>
          <a:xfrm>
            <a:off x="6259980" y="4194825"/>
            <a:ext cx="2445580" cy="387191"/>
          </a:xfrm>
          <a:prstGeom prst="round2SameRect">
            <a:avLst/>
          </a:prstGeom>
          <a:noFill/>
        </p:spPr>
        <p:txBody>
          <a:bodyPr wrap="square" rtlCol="0">
            <a:spAutoFit/>
          </a:bodyPr>
          <a:lstStyle/>
          <a:p>
            <a:r>
              <a:rPr lang="en-US" dirty="0">
                <a:solidFill>
                  <a:srgbClr val="193E72"/>
                </a:solidFill>
                <a:latin typeface="Lato" panose="020F0502020204030203" pitchFamily="34" charset="77"/>
              </a:rPr>
              <a:t>Internships</a:t>
            </a:r>
          </a:p>
        </p:txBody>
      </p:sp>
      <p:sp>
        <p:nvSpPr>
          <p:cNvPr id="32" name="TextBox 31">
            <a:extLst>
              <a:ext uri="{FF2B5EF4-FFF2-40B4-BE49-F238E27FC236}">
                <a16:creationId xmlns:a16="http://schemas.microsoft.com/office/drawing/2014/main" id="{448A0C73-E6BF-D046-85AC-AE112914DB69}"/>
              </a:ext>
            </a:extLst>
          </p:cNvPr>
          <p:cNvSpPr txBox="1"/>
          <p:nvPr/>
        </p:nvSpPr>
        <p:spPr>
          <a:xfrm>
            <a:off x="6315272" y="5236202"/>
            <a:ext cx="2445580" cy="387191"/>
          </a:xfrm>
          <a:prstGeom prst="round2SameRect">
            <a:avLst/>
          </a:prstGeom>
          <a:noFill/>
        </p:spPr>
        <p:txBody>
          <a:bodyPr wrap="square" rtlCol="0">
            <a:spAutoFit/>
          </a:bodyPr>
          <a:lstStyle/>
          <a:p>
            <a:r>
              <a:rPr lang="en-US" dirty="0">
                <a:solidFill>
                  <a:srgbClr val="193E72"/>
                </a:solidFill>
                <a:latin typeface="Lato" panose="020F0502020204030203" pitchFamily="34" charset="77"/>
              </a:rPr>
              <a:t>PhD Awards</a:t>
            </a:r>
          </a:p>
        </p:txBody>
      </p:sp>
      <p:sp>
        <p:nvSpPr>
          <p:cNvPr id="33" name="TextBox 32">
            <a:extLst>
              <a:ext uri="{FF2B5EF4-FFF2-40B4-BE49-F238E27FC236}">
                <a16:creationId xmlns:a16="http://schemas.microsoft.com/office/drawing/2014/main" id="{9B47C627-D3EC-B647-B7D8-A8A8DDD4EFED}"/>
              </a:ext>
            </a:extLst>
          </p:cNvPr>
          <p:cNvSpPr txBox="1"/>
          <p:nvPr/>
        </p:nvSpPr>
        <p:spPr>
          <a:xfrm>
            <a:off x="9117254" y="5553254"/>
            <a:ext cx="2040765" cy="974408"/>
          </a:xfrm>
          <a:prstGeom prst="hexagon">
            <a:avLst/>
          </a:prstGeom>
          <a:solidFill>
            <a:srgbClr val="A1CAA9"/>
          </a:solidFill>
          <a:ln>
            <a:noFill/>
          </a:ln>
        </p:spPr>
        <p:txBody>
          <a:bodyPr wrap="square" rtlCol="0">
            <a:spAutoFit/>
          </a:bodyPr>
          <a:lstStyle/>
          <a:p>
            <a:endParaRPr lang="en-US" sz="1400" b="1" dirty="0">
              <a:solidFill>
                <a:schemeClr val="tx1">
                  <a:lumMod val="65000"/>
                  <a:lumOff val="35000"/>
                </a:schemeClr>
              </a:solidFill>
              <a:latin typeface="Arial" panose="020B0604020202020204" pitchFamily="34" charset="0"/>
              <a:cs typeface="Arial" panose="020B0604020202020204" pitchFamily="34" charset="0"/>
            </a:endParaRPr>
          </a:p>
          <a:p>
            <a:r>
              <a:rPr lang="en-US" sz="1400" b="1" dirty="0">
                <a:solidFill>
                  <a:schemeClr val="tx1">
                    <a:lumMod val="65000"/>
                    <a:lumOff val="35000"/>
                  </a:schemeClr>
                </a:solidFill>
                <a:latin typeface="Arial" panose="020B0604020202020204" pitchFamily="34" charset="0"/>
                <a:cs typeface="Arial" panose="020B0604020202020204" pitchFamily="34" charset="0"/>
              </a:rPr>
              <a:t>Post doctoral awards</a:t>
            </a:r>
          </a:p>
        </p:txBody>
      </p:sp>
      <p:sp>
        <p:nvSpPr>
          <p:cNvPr id="34" name="TextBox 33">
            <a:extLst>
              <a:ext uri="{FF2B5EF4-FFF2-40B4-BE49-F238E27FC236}">
                <a16:creationId xmlns:a16="http://schemas.microsoft.com/office/drawing/2014/main" id="{BC84CCF6-6ACE-DB45-AA86-695F9534A702}"/>
              </a:ext>
            </a:extLst>
          </p:cNvPr>
          <p:cNvSpPr txBox="1"/>
          <p:nvPr/>
        </p:nvSpPr>
        <p:spPr>
          <a:xfrm>
            <a:off x="9138238" y="4219843"/>
            <a:ext cx="2203926" cy="967264"/>
          </a:xfrm>
          <a:prstGeom prst="hexagon">
            <a:avLst/>
          </a:prstGeom>
          <a:solidFill>
            <a:srgbClr val="A1CAA9"/>
          </a:solidFill>
          <a:ln>
            <a:noFill/>
          </a:ln>
        </p:spPr>
        <p:txBody>
          <a:bodyPr wrap="squar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Round 7 of  </a:t>
            </a:r>
          </a:p>
          <a:p>
            <a:r>
              <a:rPr lang="en-US" sz="1400" b="1" dirty="0">
                <a:solidFill>
                  <a:schemeClr val="tx1">
                    <a:lumMod val="65000"/>
                    <a:lumOff val="35000"/>
                  </a:schemeClr>
                </a:solidFill>
                <a:latin typeface="Arial" panose="020B0604020202020204" pitchFamily="34" charset="0"/>
                <a:cs typeface="Arial" panose="020B0604020202020204" pitchFamily="34" charset="0"/>
              </a:rPr>
              <a:t>Internships </a:t>
            </a:r>
            <a:br>
              <a:rPr lang="en-US" sz="1400" b="1" dirty="0">
                <a:solidFill>
                  <a:schemeClr val="tx1">
                    <a:lumMod val="65000"/>
                    <a:lumOff val="35000"/>
                  </a:schemeClr>
                </a:solidFill>
                <a:latin typeface="Arial" panose="020B0604020202020204" pitchFamily="34" charset="0"/>
                <a:cs typeface="Arial" panose="020B0604020202020204" pitchFamily="34" charset="0"/>
              </a:rPr>
            </a:br>
            <a:r>
              <a:rPr lang="en-US" sz="1400" b="1" dirty="0">
                <a:solidFill>
                  <a:schemeClr val="tx1">
                    <a:lumMod val="65000"/>
                    <a:lumOff val="35000"/>
                  </a:schemeClr>
                </a:solidFill>
                <a:latin typeface="Arial" panose="020B0604020202020204" pitchFamily="34" charset="0"/>
                <a:cs typeface="Arial" panose="020B0604020202020204" pitchFamily="34" charset="0"/>
              </a:rPr>
              <a:t>with HEE </a:t>
            </a:r>
          </a:p>
        </p:txBody>
      </p:sp>
      <p:sp>
        <p:nvSpPr>
          <p:cNvPr id="35" name="TextBox 34">
            <a:extLst>
              <a:ext uri="{FF2B5EF4-FFF2-40B4-BE49-F238E27FC236}">
                <a16:creationId xmlns:a16="http://schemas.microsoft.com/office/drawing/2014/main" id="{E0B25562-CA2D-7C43-9E4B-C6B49141CF09}"/>
              </a:ext>
            </a:extLst>
          </p:cNvPr>
          <p:cNvSpPr txBox="1"/>
          <p:nvPr/>
        </p:nvSpPr>
        <p:spPr>
          <a:xfrm>
            <a:off x="8214477" y="1696301"/>
            <a:ext cx="2682868" cy="830997"/>
          </a:xfrm>
          <a:prstGeom prst="rect">
            <a:avLst/>
          </a:prstGeom>
          <a:noFill/>
          <a:ln>
            <a:noFill/>
          </a:ln>
        </p:spPr>
        <p:txBody>
          <a:bodyPr wrap="square" rtlCol="0">
            <a:spAutoFit/>
          </a:bodyPr>
          <a:lstStyle/>
          <a:p>
            <a:pPr algn="ctr"/>
            <a:r>
              <a:rPr lang="en-US" sz="1600" b="1" dirty="0">
                <a:solidFill>
                  <a:srgbClr val="193E72"/>
                </a:solidFill>
                <a:latin typeface="Lato" panose="020F0502020204030203" pitchFamily="34" charset="77"/>
                <a:cs typeface="Arial" panose="020B0604020202020204" pitchFamily="34" charset="0"/>
              </a:rPr>
              <a:t>Academic Career Development </a:t>
            </a:r>
          </a:p>
          <a:p>
            <a:pPr algn="ctr"/>
            <a:r>
              <a:rPr lang="en-US" sz="1600" dirty="0">
                <a:solidFill>
                  <a:srgbClr val="193E72"/>
                </a:solidFill>
                <a:latin typeface="Lato" panose="020F0502020204030203" pitchFamily="34" charset="77"/>
                <a:cs typeface="Arial" panose="020B0604020202020204" pitchFamily="34" charset="0"/>
              </a:rPr>
              <a:t>growing research capacity</a:t>
            </a:r>
          </a:p>
        </p:txBody>
      </p:sp>
      <p:sp>
        <p:nvSpPr>
          <p:cNvPr id="38" name="TextBox 37">
            <a:extLst>
              <a:ext uri="{FF2B5EF4-FFF2-40B4-BE49-F238E27FC236}">
                <a16:creationId xmlns:a16="http://schemas.microsoft.com/office/drawing/2014/main" id="{16F1111D-7F10-9D41-9844-C97FED6A52D6}"/>
              </a:ext>
            </a:extLst>
          </p:cNvPr>
          <p:cNvSpPr txBox="1"/>
          <p:nvPr/>
        </p:nvSpPr>
        <p:spPr>
          <a:xfrm>
            <a:off x="-4568" y="-7433"/>
            <a:ext cx="12196567" cy="369332"/>
          </a:xfrm>
          <a:prstGeom prst="rect">
            <a:avLst/>
          </a:prstGeom>
          <a:solidFill>
            <a:srgbClr val="183E72"/>
          </a:solidFill>
        </p:spPr>
        <p:txBody>
          <a:bodyPr wrap="square" rtlCol="0">
            <a:spAutoFit/>
          </a:bodyPr>
          <a:lstStyle/>
          <a:p>
            <a:pPr algn="ctr"/>
            <a:r>
              <a:rPr lang="en-US" dirty="0">
                <a:solidFill>
                  <a:schemeClr val="bg1"/>
                </a:solidFill>
                <a:latin typeface="Lato" panose="020F0502020204030203" pitchFamily="34" charset="77"/>
              </a:rPr>
              <a:t>NIHR ARC Wessex</a:t>
            </a:r>
          </a:p>
        </p:txBody>
      </p:sp>
      <p:sp>
        <p:nvSpPr>
          <p:cNvPr id="42" name="Oval 41">
            <a:extLst>
              <a:ext uri="{FF2B5EF4-FFF2-40B4-BE49-F238E27FC236}">
                <a16:creationId xmlns:a16="http://schemas.microsoft.com/office/drawing/2014/main" id="{D329A1BF-A7F6-3547-94BB-E3D260846B01}"/>
              </a:ext>
            </a:extLst>
          </p:cNvPr>
          <p:cNvSpPr>
            <a:spLocks noChangeAspect="1"/>
          </p:cNvSpPr>
          <p:nvPr/>
        </p:nvSpPr>
        <p:spPr>
          <a:xfrm>
            <a:off x="8084559" y="4124831"/>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1DCAA6F-4FB3-684E-8B0F-BD0A8BD25C94}"/>
              </a:ext>
            </a:extLst>
          </p:cNvPr>
          <p:cNvSpPr/>
          <p:nvPr/>
        </p:nvSpPr>
        <p:spPr>
          <a:xfrm>
            <a:off x="8573862" y="3654279"/>
            <a:ext cx="502920" cy="502920"/>
          </a:xfrm>
          <a:prstGeom prst="ellipse">
            <a:avLst/>
          </a:prstGeom>
          <a:blipFill dpi="0" rotWithShape="1">
            <a:blip r:embed="rId22"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graphicFrame>
        <p:nvGraphicFramePr>
          <p:cNvPr id="45" name="Diagram 44">
            <a:extLst>
              <a:ext uri="{FF2B5EF4-FFF2-40B4-BE49-F238E27FC236}">
                <a16:creationId xmlns:a16="http://schemas.microsoft.com/office/drawing/2014/main" id="{41C688D9-B2D1-5C46-AE0A-F03294A553E6}"/>
              </a:ext>
            </a:extLst>
          </p:cNvPr>
          <p:cNvGraphicFramePr/>
          <p:nvPr/>
        </p:nvGraphicFramePr>
        <p:xfrm>
          <a:off x="3632332" y="1218902"/>
          <a:ext cx="4975333" cy="2961477"/>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48" name="TextBox 47">
            <a:extLst>
              <a:ext uri="{FF2B5EF4-FFF2-40B4-BE49-F238E27FC236}">
                <a16:creationId xmlns:a16="http://schemas.microsoft.com/office/drawing/2014/main" id="{6EFC501E-C6BD-2B40-AAC9-2B5FEA8F27CD}"/>
              </a:ext>
            </a:extLst>
          </p:cNvPr>
          <p:cNvSpPr txBox="1"/>
          <p:nvPr/>
        </p:nvSpPr>
        <p:spPr>
          <a:xfrm>
            <a:off x="0" y="5658997"/>
            <a:ext cx="3671733" cy="461665"/>
          </a:xfrm>
          <a:prstGeom prst="homePlate">
            <a:avLst/>
          </a:prstGeom>
          <a:solidFill>
            <a:srgbClr val="46A86C"/>
          </a:solidFill>
          <a:effectLst>
            <a:outerShdw blurRad="50800" dist="38100" dir="16200000" rotWithShape="0">
              <a:prstClr val="black">
                <a:alpha val="40000"/>
              </a:prstClr>
            </a:outerShdw>
          </a:effectLst>
        </p:spPr>
        <p:txBody>
          <a:bodyPr wrap="square" rtlCol="0">
            <a:spAutoFit/>
          </a:bodyPr>
          <a:lstStyle/>
          <a:p>
            <a:r>
              <a:rPr lang="en-US" sz="1200" dirty="0">
                <a:solidFill>
                  <a:schemeClr val="bg1"/>
                </a:solidFill>
                <a:latin typeface="Lato" panose="020F0502020204030203" pitchFamily="34" charset="77"/>
                <a:cs typeface="Arial" panose="020B0604020202020204" pitchFamily="34" charset="0"/>
              </a:rPr>
              <a:t>Ageing, Dementia &amp; Frailty National Priority Research Programme Consortium</a:t>
            </a:r>
          </a:p>
        </p:txBody>
      </p:sp>
      <p:sp>
        <p:nvSpPr>
          <p:cNvPr id="49" name="TextBox 48">
            <a:extLst>
              <a:ext uri="{FF2B5EF4-FFF2-40B4-BE49-F238E27FC236}">
                <a16:creationId xmlns:a16="http://schemas.microsoft.com/office/drawing/2014/main" id="{6D488BBC-5FA8-9244-9794-208F64506B95}"/>
              </a:ext>
            </a:extLst>
          </p:cNvPr>
          <p:cNvSpPr txBox="1"/>
          <p:nvPr/>
        </p:nvSpPr>
        <p:spPr>
          <a:xfrm>
            <a:off x="10815296" y="3469592"/>
            <a:ext cx="1368000" cy="1368000"/>
          </a:xfrm>
          <a:prstGeom prst="ellipse">
            <a:avLst/>
          </a:prstGeom>
          <a:solidFill>
            <a:srgbClr val="F69F8C"/>
          </a:solidFill>
          <a:ln>
            <a:noFill/>
          </a:ln>
        </p:spPr>
        <p:txBody>
          <a:bodyPr wrap="square" rtlCol="0" anchor="ctr">
            <a:spAutoFit/>
          </a:bodyPr>
          <a:lstStyle/>
          <a:p>
            <a:pPr algn="ctr"/>
            <a:r>
              <a:rPr lang="en-GB" sz="900" dirty="0">
                <a:solidFill>
                  <a:srgbClr val="193E72"/>
                </a:solidFill>
              </a:rPr>
              <a:t>NIHR Academy nursing &amp; midwifery incubator support office</a:t>
            </a:r>
            <a:endParaRPr lang="en-US" sz="600" dirty="0">
              <a:solidFill>
                <a:srgbClr val="193E72"/>
              </a:solidFill>
              <a:latin typeface="Lato" panose="020F0502020204030203" pitchFamily="34" charset="77"/>
              <a:cs typeface="Arial" panose="020B0604020202020204" pitchFamily="34" charset="0"/>
            </a:endParaRPr>
          </a:p>
        </p:txBody>
      </p:sp>
      <p:cxnSp>
        <p:nvCxnSpPr>
          <p:cNvPr id="51" name="Straight Connector 50">
            <a:extLst>
              <a:ext uri="{FF2B5EF4-FFF2-40B4-BE49-F238E27FC236}">
                <a16:creationId xmlns:a16="http://schemas.microsoft.com/office/drawing/2014/main" id="{6A647433-7CA9-414B-A197-BA98A9626871}"/>
              </a:ext>
            </a:extLst>
          </p:cNvPr>
          <p:cNvCxnSpPr>
            <a:cxnSpLocks/>
          </p:cNvCxnSpPr>
          <p:nvPr/>
        </p:nvCxnSpPr>
        <p:spPr>
          <a:xfrm flipH="1" flipV="1">
            <a:off x="3258207" y="5940556"/>
            <a:ext cx="564109" cy="575240"/>
          </a:xfrm>
          <a:prstGeom prst="line">
            <a:avLst/>
          </a:prstGeom>
          <a:ln w="38100" cap="rnd">
            <a:solidFill>
              <a:srgbClr val="44AA6D"/>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F9A35F4-D5BF-574C-8B9D-57B3FF2FBE5B}"/>
              </a:ext>
            </a:extLst>
          </p:cNvPr>
          <p:cNvCxnSpPr>
            <a:cxnSpLocks/>
          </p:cNvCxnSpPr>
          <p:nvPr/>
        </p:nvCxnSpPr>
        <p:spPr>
          <a:xfrm flipH="1">
            <a:off x="3364992" y="4931165"/>
            <a:ext cx="1355552" cy="788095"/>
          </a:xfrm>
          <a:prstGeom prst="line">
            <a:avLst/>
          </a:prstGeom>
          <a:ln w="38100" cap="rnd">
            <a:solidFill>
              <a:srgbClr val="44AA6D"/>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AB3A3CE-03D4-754B-9939-23568CBF382E}"/>
              </a:ext>
            </a:extLst>
          </p:cNvPr>
          <p:cNvCxnSpPr>
            <a:cxnSpLocks/>
          </p:cNvCxnSpPr>
          <p:nvPr/>
        </p:nvCxnSpPr>
        <p:spPr>
          <a:xfrm flipH="1">
            <a:off x="3465406" y="4931165"/>
            <a:ext cx="1631331" cy="1046200"/>
          </a:xfrm>
          <a:prstGeom prst="line">
            <a:avLst/>
          </a:prstGeom>
          <a:ln w="38100" cap="rnd">
            <a:solidFill>
              <a:srgbClr val="44AA6D"/>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6E679D7-E51C-164B-96F1-144623822813}"/>
              </a:ext>
            </a:extLst>
          </p:cNvPr>
          <p:cNvSpPr/>
          <p:nvPr/>
        </p:nvSpPr>
        <p:spPr>
          <a:xfrm>
            <a:off x="8115672" y="3591749"/>
            <a:ext cx="502920" cy="527557"/>
          </a:xfrm>
          <a:prstGeom prst="ellipse">
            <a:avLst/>
          </a:prstGeom>
          <a:blipFill dpi="0" rotWithShape="1">
            <a:blip r:embed="rId28">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69" name="Rectangle 68">
            <a:extLst>
              <a:ext uri="{FF2B5EF4-FFF2-40B4-BE49-F238E27FC236}">
                <a16:creationId xmlns:a16="http://schemas.microsoft.com/office/drawing/2014/main" id="{93C85853-3D8F-4142-9D7D-0006B91FFA62}"/>
              </a:ext>
            </a:extLst>
          </p:cNvPr>
          <p:cNvSpPr/>
          <p:nvPr/>
        </p:nvSpPr>
        <p:spPr>
          <a:xfrm>
            <a:off x="4932994" y="358084"/>
            <a:ext cx="2295898" cy="8292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Partnering with NIHR infrastructure</a:t>
            </a:r>
          </a:p>
        </p:txBody>
      </p:sp>
      <p:sp>
        <p:nvSpPr>
          <p:cNvPr id="70" name="Rectangle 69">
            <a:extLst>
              <a:ext uri="{FF2B5EF4-FFF2-40B4-BE49-F238E27FC236}">
                <a16:creationId xmlns:a16="http://schemas.microsoft.com/office/drawing/2014/main" id="{9365A12E-81BE-0C4D-8151-87C8F446F9BF}"/>
              </a:ext>
            </a:extLst>
          </p:cNvPr>
          <p:cNvSpPr/>
          <p:nvPr/>
        </p:nvSpPr>
        <p:spPr>
          <a:xfrm>
            <a:off x="7403769" y="349971"/>
            <a:ext cx="2295898" cy="8292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t>Voluntary </a:t>
            </a:r>
          </a:p>
          <a:p>
            <a:pPr algn="r"/>
            <a:r>
              <a:rPr lang="en-US" sz="1600" dirty="0"/>
              <a:t>organisations</a:t>
            </a:r>
          </a:p>
        </p:txBody>
      </p:sp>
      <p:sp>
        <p:nvSpPr>
          <p:cNvPr id="71" name="Rectangle 70">
            <a:extLst>
              <a:ext uri="{FF2B5EF4-FFF2-40B4-BE49-F238E27FC236}">
                <a16:creationId xmlns:a16="http://schemas.microsoft.com/office/drawing/2014/main" id="{8187950E-96CD-5744-80A2-2FE22049C1CB}"/>
              </a:ext>
            </a:extLst>
          </p:cNvPr>
          <p:cNvSpPr/>
          <p:nvPr/>
        </p:nvSpPr>
        <p:spPr>
          <a:xfrm>
            <a:off x="9896101" y="361409"/>
            <a:ext cx="2295898" cy="8292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t>Industry partner</a:t>
            </a:r>
          </a:p>
        </p:txBody>
      </p:sp>
      <p:sp>
        <p:nvSpPr>
          <p:cNvPr id="72" name="Rectangle 71">
            <a:extLst>
              <a:ext uri="{FF2B5EF4-FFF2-40B4-BE49-F238E27FC236}">
                <a16:creationId xmlns:a16="http://schemas.microsoft.com/office/drawing/2014/main" id="{62584830-3BAF-6E44-B29F-63D5CB86A672}"/>
              </a:ext>
            </a:extLst>
          </p:cNvPr>
          <p:cNvSpPr/>
          <p:nvPr/>
        </p:nvSpPr>
        <p:spPr>
          <a:xfrm>
            <a:off x="2462219" y="355246"/>
            <a:ext cx="2295898" cy="8292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t>NHS Trusts </a:t>
            </a:r>
          </a:p>
          <a:p>
            <a:pPr algn="r"/>
            <a:r>
              <a:rPr lang="en-US" sz="1600" dirty="0"/>
              <a:t>in Wessex</a:t>
            </a:r>
          </a:p>
        </p:txBody>
      </p:sp>
      <p:sp>
        <p:nvSpPr>
          <p:cNvPr id="73" name="Rectangle 72">
            <a:extLst>
              <a:ext uri="{FF2B5EF4-FFF2-40B4-BE49-F238E27FC236}">
                <a16:creationId xmlns:a16="http://schemas.microsoft.com/office/drawing/2014/main" id="{E9E6C516-8713-6449-9958-DE10D6096A1C}"/>
              </a:ext>
            </a:extLst>
          </p:cNvPr>
          <p:cNvSpPr/>
          <p:nvPr/>
        </p:nvSpPr>
        <p:spPr>
          <a:xfrm>
            <a:off x="-8556" y="346583"/>
            <a:ext cx="2295898" cy="8292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t>Wessex</a:t>
            </a:r>
          </a:p>
          <a:p>
            <a:pPr algn="r"/>
            <a:r>
              <a:rPr lang="en-US" sz="1600" dirty="0"/>
              <a:t>Universities</a:t>
            </a:r>
          </a:p>
        </p:txBody>
      </p:sp>
      <p:pic>
        <p:nvPicPr>
          <p:cNvPr id="63" name="Picture 62" descr="A silhouette of a person holding a gun&#10;&#10;Description automatically generated with low confidence">
            <a:extLst>
              <a:ext uri="{FF2B5EF4-FFF2-40B4-BE49-F238E27FC236}">
                <a16:creationId xmlns:a16="http://schemas.microsoft.com/office/drawing/2014/main" id="{DAE1FF22-12A2-F94F-909E-B51724C96599}"/>
              </a:ext>
            </a:extLst>
          </p:cNvPr>
          <p:cNvPicPr>
            <a:picLocks noChangeAspect="1"/>
          </p:cNvPicPr>
          <p:nvPr/>
        </p:nvPicPr>
        <p:blipFill rotWithShape="1">
          <a:blip r:embed="rId29" cstate="hqprint">
            <a:extLst>
              <a:ext uri="{28A0092B-C50C-407E-A947-70E740481C1C}">
                <a14:useLocalDpi xmlns:a14="http://schemas.microsoft.com/office/drawing/2010/main"/>
              </a:ext>
            </a:extLst>
          </a:blip>
          <a:srcRect/>
          <a:stretch/>
        </p:blipFill>
        <p:spPr>
          <a:xfrm>
            <a:off x="8180076" y="4256852"/>
            <a:ext cx="127581" cy="372139"/>
          </a:xfrm>
          <a:prstGeom prst="rect">
            <a:avLst/>
          </a:prstGeom>
        </p:spPr>
      </p:pic>
      <p:sp>
        <p:nvSpPr>
          <p:cNvPr id="14" name="TextBox 13">
            <a:extLst>
              <a:ext uri="{FF2B5EF4-FFF2-40B4-BE49-F238E27FC236}">
                <a16:creationId xmlns:a16="http://schemas.microsoft.com/office/drawing/2014/main" id="{ADD10BAC-049E-324B-81F2-354454DCA2C5}"/>
              </a:ext>
            </a:extLst>
          </p:cNvPr>
          <p:cNvSpPr txBox="1"/>
          <p:nvPr/>
        </p:nvSpPr>
        <p:spPr>
          <a:xfrm>
            <a:off x="8046787" y="4130331"/>
            <a:ext cx="679933" cy="553998"/>
          </a:xfrm>
          <a:prstGeom prst="rect">
            <a:avLst/>
          </a:prstGeom>
          <a:noFill/>
        </p:spPr>
        <p:txBody>
          <a:bodyPr wrap="square" rtlCol="0">
            <a:spAutoFit/>
          </a:bodyPr>
          <a:lstStyle/>
          <a:p>
            <a:r>
              <a:rPr lang="en-US" sz="3000" dirty="0">
                <a:solidFill>
                  <a:srgbClr val="737CA2"/>
                </a:solidFill>
              </a:rPr>
              <a:t>50</a:t>
            </a:r>
          </a:p>
        </p:txBody>
      </p:sp>
      <p:sp>
        <p:nvSpPr>
          <p:cNvPr id="68" name="Oval 67">
            <a:extLst>
              <a:ext uri="{FF2B5EF4-FFF2-40B4-BE49-F238E27FC236}">
                <a16:creationId xmlns:a16="http://schemas.microsoft.com/office/drawing/2014/main" id="{FE170CFF-A4B3-5248-A034-0227F6718EA5}"/>
              </a:ext>
            </a:extLst>
          </p:cNvPr>
          <p:cNvSpPr>
            <a:spLocks noChangeAspect="1"/>
          </p:cNvSpPr>
          <p:nvPr/>
        </p:nvSpPr>
        <p:spPr>
          <a:xfrm>
            <a:off x="10470921" y="4743451"/>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D9B0596-ABD5-2643-8D73-DD5B7AA52879}"/>
              </a:ext>
            </a:extLst>
          </p:cNvPr>
          <p:cNvSpPr>
            <a:spLocks noChangeAspect="1"/>
          </p:cNvSpPr>
          <p:nvPr/>
        </p:nvSpPr>
        <p:spPr>
          <a:xfrm>
            <a:off x="7477088" y="472503"/>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EE56C420-E54F-FC4D-9032-ABCC28B1989D}"/>
              </a:ext>
            </a:extLst>
          </p:cNvPr>
          <p:cNvSpPr>
            <a:spLocks noChangeAspect="1"/>
          </p:cNvSpPr>
          <p:nvPr/>
        </p:nvSpPr>
        <p:spPr>
          <a:xfrm>
            <a:off x="10048638" y="478807"/>
            <a:ext cx="50745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76C1163-7B71-CA4C-BCDB-A2BAE8744C9D}"/>
              </a:ext>
            </a:extLst>
          </p:cNvPr>
          <p:cNvSpPr>
            <a:spLocks noChangeAspect="1"/>
          </p:cNvSpPr>
          <p:nvPr/>
        </p:nvSpPr>
        <p:spPr>
          <a:xfrm>
            <a:off x="9092975" y="5311123"/>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E8C00FE-4D67-3D43-A8C8-ABB6F1EAB9CC}"/>
              </a:ext>
            </a:extLst>
          </p:cNvPr>
          <p:cNvSpPr txBox="1"/>
          <p:nvPr/>
        </p:nvSpPr>
        <p:spPr>
          <a:xfrm>
            <a:off x="10556088" y="4747399"/>
            <a:ext cx="358213" cy="553998"/>
          </a:xfrm>
          <a:prstGeom prst="rect">
            <a:avLst/>
          </a:prstGeom>
          <a:noFill/>
        </p:spPr>
        <p:txBody>
          <a:bodyPr wrap="square" rtlCol="0">
            <a:spAutoFit/>
          </a:bodyPr>
          <a:lstStyle/>
          <a:p>
            <a:r>
              <a:rPr lang="en-US" sz="3000" dirty="0">
                <a:solidFill>
                  <a:srgbClr val="A1CAA9"/>
                </a:solidFill>
              </a:rPr>
              <a:t>7</a:t>
            </a:r>
          </a:p>
        </p:txBody>
      </p:sp>
      <p:sp>
        <p:nvSpPr>
          <p:cNvPr id="85" name="TextBox 84">
            <a:extLst>
              <a:ext uri="{FF2B5EF4-FFF2-40B4-BE49-F238E27FC236}">
                <a16:creationId xmlns:a16="http://schemas.microsoft.com/office/drawing/2014/main" id="{C36208FC-8EA5-7B4D-84CF-F1270296CDD0}"/>
              </a:ext>
            </a:extLst>
          </p:cNvPr>
          <p:cNvSpPr txBox="1"/>
          <p:nvPr/>
        </p:nvSpPr>
        <p:spPr>
          <a:xfrm>
            <a:off x="9179297" y="5335201"/>
            <a:ext cx="358213" cy="553998"/>
          </a:xfrm>
          <a:prstGeom prst="rect">
            <a:avLst/>
          </a:prstGeom>
          <a:noFill/>
        </p:spPr>
        <p:txBody>
          <a:bodyPr wrap="square" rtlCol="0">
            <a:spAutoFit/>
          </a:bodyPr>
          <a:lstStyle/>
          <a:p>
            <a:r>
              <a:rPr lang="en-US" sz="3000" dirty="0">
                <a:solidFill>
                  <a:srgbClr val="A1CAA9"/>
                </a:solidFill>
              </a:rPr>
              <a:t>8</a:t>
            </a:r>
          </a:p>
        </p:txBody>
      </p:sp>
      <p:sp>
        <p:nvSpPr>
          <p:cNvPr id="3" name="Oval 2">
            <a:extLst>
              <a:ext uri="{FF2B5EF4-FFF2-40B4-BE49-F238E27FC236}">
                <a16:creationId xmlns:a16="http://schemas.microsoft.com/office/drawing/2014/main" id="{9CDCB165-05EC-C9A3-3227-756D1CCFB45A}"/>
              </a:ext>
            </a:extLst>
          </p:cNvPr>
          <p:cNvSpPr/>
          <p:nvPr/>
        </p:nvSpPr>
        <p:spPr>
          <a:xfrm>
            <a:off x="2697602" y="479980"/>
            <a:ext cx="576000" cy="576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EEB92624-22C3-7C4C-8437-02A6DF825EFF}"/>
              </a:ext>
            </a:extLst>
          </p:cNvPr>
          <p:cNvSpPr txBox="1"/>
          <p:nvPr/>
        </p:nvSpPr>
        <p:spPr>
          <a:xfrm>
            <a:off x="10061094" y="483938"/>
            <a:ext cx="358213" cy="553998"/>
          </a:xfrm>
          <a:prstGeom prst="rect">
            <a:avLst/>
          </a:prstGeom>
          <a:noFill/>
        </p:spPr>
        <p:txBody>
          <a:bodyPr wrap="square" rtlCol="0">
            <a:spAutoFit/>
          </a:bodyPr>
          <a:lstStyle/>
          <a:p>
            <a:r>
              <a:rPr lang="en-US" sz="3000" dirty="0">
                <a:solidFill>
                  <a:srgbClr val="969696"/>
                </a:solidFill>
              </a:rPr>
              <a:t>1</a:t>
            </a:r>
          </a:p>
        </p:txBody>
      </p:sp>
      <p:sp>
        <p:nvSpPr>
          <p:cNvPr id="89" name="TextBox 88">
            <a:extLst>
              <a:ext uri="{FF2B5EF4-FFF2-40B4-BE49-F238E27FC236}">
                <a16:creationId xmlns:a16="http://schemas.microsoft.com/office/drawing/2014/main" id="{A91F852A-B2EC-F143-B6BC-33D3517A4DFE}"/>
              </a:ext>
            </a:extLst>
          </p:cNvPr>
          <p:cNvSpPr txBox="1"/>
          <p:nvPr/>
        </p:nvSpPr>
        <p:spPr>
          <a:xfrm>
            <a:off x="7447174" y="490981"/>
            <a:ext cx="635827" cy="553998"/>
          </a:xfrm>
          <a:prstGeom prst="rect">
            <a:avLst/>
          </a:prstGeom>
          <a:noFill/>
        </p:spPr>
        <p:txBody>
          <a:bodyPr wrap="square" rtlCol="0">
            <a:spAutoFit/>
          </a:bodyPr>
          <a:lstStyle/>
          <a:p>
            <a:r>
              <a:rPr lang="en-US" sz="3000" dirty="0">
                <a:solidFill>
                  <a:srgbClr val="969696"/>
                </a:solidFill>
              </a:rPr>
              <a:t>10</a:t>
            </a:r>
          </a:p>
        </p:txBody>
      </p:sp>
      <p:sp>
        <p:nvSpPr>
          <p:cNvPr id="90" name="Oval 89">
            <a:extLst>
              <a:ext uri="{FF2B5EF4-FFF2-40B4-BE49-F238E27FC236}">
                <a16:creationId xmlns:a16="http://schemas.microsoft.com/office/drawing/2014/main" id="{77EDEE6C-CCDC-034F-9B8A-F4CC6523F7F7}"/>
              </a:ext>
            </a:extLst>
          </p:cNvPr>
          <p:cNvSpPr>
            <a:spLocks noChangeAspect="1"/>
          </p:cNvSpPr>
          <p:nvPr/>
        </p:nvSpPr>
        <p:spPr>
          <a:xfrm>
            <a:off x="99182" y="449338"/>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B1148E0-4303-FF4C-AD5F-D8C7E89A2027}"/>
              </a:ext>
            </a:extLst>
          </p:cNvPr>
          <p:cNvSpPr txBox="1"/>
          <p:nvPr/>
        </p:nvSpPr>
        <p:spPr>
          <a:xfrm>
            <a:off x="184349" y="446525"/>
            <a:ext cx="358213" cy="553998"/>
          </a:xfrm>
          <a:prstGeom prst="rect">
            <a:avLst/>
          </a:prstGeom>
          <a:noFill/>
        </p:spPr>
        <p:txBody>
          <a:bodyPr wrap="square" rtlCol="0">
            <a:spAutoFit/>
          </a:bodyPr>
          <a:lstStyle/>
          <a:p>
            <a:r>
              <a:rPr lang="en-US" sz="3000" dirty="0">
                <a:solidFill>
                  <a:srgbClr val="969696"/>
                </a:solidFill>
              </a:rPr>
              <a:t>4</a:t>
            </a:r>
          </a:p>
        </p:txBody>
      </p:sp>
      <p:sp>
        <p:nvSpPr>
          <p:cNvPr id="92" name="Oval 91">
            <a:extLst>
              <a:ext uri="{FF2B5EF4-FFF2-40B4-BE49-F238E27FC236}">
                <a16:creationId xmlns:a16="http://schemas.microsoft.com/office/drawing/2014/main" id="{A8E896AE-3F3F-3942-AFF6-F90DEDC1389C}"/>
              </a:ext>
            </a:extLst>
          </p:cNvPr>
          <p:cNvSpPr>
            <a:spLocks noChangeAspect="1"/>
          </p:cNvSpPr>
          <p:nvPr/>
        </p:nvSpPr>
        <p:spPr>
          <a:xfrm>
            <a:off x="7761780" y="5814801"/>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FF66FC9F-A1A1-1340-B5EE-B6F085B19E81}"/>
              </a:ext>
            </a:extLst>
          </p:cNvPr>
          <p:cNvSpPr txBox="1"/>
          <p:nvPr/>
        </p:nvSpPr>
        <p:spPr>
          <a:xfrm>
            <a:off x="7846947" y="5811988"/>
            <a:ext cx="358213" cy="1015663"/>
          </a:xfrm>
          <a:prstGeom prst="rect">
            <a:avLst/>
          </a:prstGeom>
          <a:noFill/>
        </p:spPr>
        <p:txBody>
          <a:bodyPr wrap="square" rtlCol="0">
            <a:spAutoFit/>
          </a:bodyPr>
          <a:lstStyle/>
          <a:p>
            <a:r>
              <a:rPr lang="en-US" sz="3000" dirty="0">
                <a:solidFill>
                  <a:srgbClr val="737CA2"/>
                </a:solidFill>
              </a:rPr>
              <a:t>8</a:t>
            </a:r>
          </a:p>
          <a:p>
            <a:endParaRPr lang="en-US" sz="3000" dirty="0">
              <a:solidFill>
                <a:srgbClr val="737CA2"/>
              </a:solidFill>
            </a:endParaRPr>
          </a:p>
        </p:txBody>
      </p:sp>
      <p:sp>
        <p:nvSpPr>
          <p:cNvPr id="81" name="TextBox 80">
            <a:extLst>
              <a:ext uri="{FF2B5EF4-FFF2-40B4-BE49-F238E27FC236}">
                <a16:creationId xmlns:a16="http://schemas.microsoft.com/office/drawing/2014/main" id="{F44358F9-94D8-FF41-97F2-B3344D5B484C}"/>
              </a:ext>
            </a:extLst>
          </p:cNvPr>
          <p:cNvSpPr txBox="1"/>
          <p:nvPr/>
        </p:nvSpPr>
        <p:spPr>
          <a:xfrm>
            <a:off x="2741093" y="584508"/>
            <a:ext cx="466757" cy="338554"/>
          </a:xfrm>
          <a:prstGeom prst="rect">
            <a:avLst/>
          </a:prstGeom>
          <a:noFill/>
        </p:spPr>
        <p:txBody>
          <a:bodyPr wrap="square" rtlCol="0">
            <a:spAutoFit/>
          </a:bodyPr>
          <a:lstStyle/>
          <a:p>
            <a:r>
              <a:rPr lang="en-US" sz="1600" b="1" dirty="0">
                <a:solidFill>
                  <a:srgbClr val="A5A5A5"/>
                </a:solidFill>
                <a:latin typeface="Lato" panose="020F0502020204030203" pitchFamily="34" charset="77"/>
              </a:rPr>
              <a:t>All</a:t>
            </a:r>
          </a:p>
        </p:txBody>
      </p:sp>
      <p:sp>
        <p:nvSpPr>
          <p:cNvPr id="10" name="Pentagon 9">
            <a:extLst>
              <a:ext uri="{FF2B5EF4-FFF2-40B4-BE49-F238E27FC236}">
                <a16:creationId xmlns:a16="http://schemas.microsoft.com/office/drawing/2014/main" id="{AF916400-0293-5E20-B9FE-2F671E1FE534}"/>
              </a:ext>
            </a:extLst>
          </p:cNvPr>
          <p:cNvSpPr/>
          <p:nvPr/>
        </p:nvSpPr>
        <p:spPr>
          <a:xfrm>
            <a:off x="0" y="6228176"/>
            <a:ext cx="2985602" cy="497176"/>
          </a:xfrm>
          <a:prstGeom prst="homePlate">
            <a:avLst/>
          </a:prstGeom>
          <a:solidFill>
            <a:srgbClr val="46A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Lato" panose="020F0502020204030203" pitchFamily="34" charset="77"/>
              </a:rPr>
              <a:t>Cross-ARC Dementia Programme</a:t>
            </a:r>
          </a:p>
        </p:txBody>
      </p:sp>
      <p:sp>
        <p:nvSpPr>
          <p:cNvPr id="12" name="Oval 11">
            <a:extLst>
              <a:ext uri="{FF2B5EF4-FFF2-40B4-BE49-F238E27FC236}">
                <a16:creationId xmlns:a16="http://schemas.microsoft.com/office/drawing/2014/main" id="{1BBA5EBA-CE5A-465B-CEB0-5FC8278D2127}"/>
              </a:ext>
            </a:extLst>
          </p:cNvPr>
          <p:cNvSpPr>
            <a:spLocks/>
          </p:cNvSpPr>
          <p:nvPr/>
        </p:nvSpPr>
        <p:spPr>
          <a:xfrm>
            <a:off x="1625966" y="1331114"/>
            <a:ext cx="852413" cy="864000"/>
          </a:xfrm>
          <a:prstGeom prst="ellipse">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193E72"/>
                </a:solidFill>
                <a:latin typeface="Lato" panose="020F0502020204030203" pitchFamily="34" charset="77"/>
              </a:rPr>
              <a:t>Mental Health  Research Hub</a:t>
            </a:r>
          </a:p>
        </p:txBody>
      </p:sp>
      <p:sp>
        <p:nvSpPr>
          <p:cNvPr id="13" name="Oval 12">
            <a:extLst>
              <a:ext uri="{FF2B5EF4-FFF2-40B4-BE49-F238E27FC236}">
                <a16:creationId xmlns:a16="http://schemas.microsoft.com/office/drawing/2014/main" id="{BBB3952A-64C3-2926-C1A6-8474CE8913FA}"/>
              </a:ext>
            </a:extLst>
          </p:cNvPr>
          <p:cNvSpPr/>
          <p:nvPr/>
        </p:nvSpPr>
        <p:spPr>
          <a:xfrm>
            <a:off x="1734334" y="4014866"/>
            <a:ext cx="864000" cy="864000"/>
          </a:xfrm>
          <a:prstGeom prst="ellipse">
            <a:avLst/>
          </a:prstGeom>
          <a:solidFill>
            <a:schemeClr val="tx1">
              <a:lumMod val="65000"/>
              <a:lumOff val="3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latin typeface="Lato" panose="020F0502020204030203" pitchFamily="34" charset="77"/>
              </a:rPr>
              <a:t>Social Care</a:t>
            </a:r>
          </a:p>
        </p:txBody>
      </p:sp>
    </p:spTree>
    <p:extLst>
      <p:ext uri="{BB962C8B-B14F-4D97-AF65-F5344CB8AC3E}">
        <p14:creationId xmlns:p14="http://schemas.microsoft.com/office/powerpoint/2010/main" val="3653859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327E2FA0-0EDA-E56A-8AF0-CFA17CA0C55F}"/>
              </a:ext>
            </a:extLst>
          </p:cNvPr>
          <p:cNvGraphicFramePr>
            <a:graphicFrameLocks noGrp="1"/>
          </p:cNvGraphicFramePr>
          <p:nvPr/>
        </p:nvGraphicFramePr>
        <p:xfrm>
          <a:off x="298189" y="1514277"/>
          <a:ext cx="11595620" cy="5253015"/>
        </p:xfrm>
        <a:graphic>
          <a:graphicData uri="http://schemas.openxmlformats.org/drawingml/2006/table">
            <a:tbl>
              <a:tblPr firstRow="1" bandRow="1">
                <a:tableStyleId>{5C22544A-7EE6-4342-B048-85BDC9FD1C3A}</a:tableStyleId>
              </a:tblPr>
              <a:tblGrid>
                <a:gridCol w="2319124">
                  <a:extLst>
                    <a:ext uri="{9D8B030D-6E8A-4147-A177-3AD203B41FA5}">
                      <a16:colId xmlns:a16="http://schemas.microsoft.com/office/drawing/2014/main" val="355334509"/>
                    </a:ext>
                  </a:extLst>
                </a:gridCol>
                <a:gridCol w="2319124">
                  <a:extLst>
                    <a:ext uri="{9D8B030D-6E8A-4147-A177-3AD203B41FA5}">
                      <a16:colId xmlns:a16="http://schemas.microsoft.com/office/drawing/2014/main" val="2117395070"/>
                    </a:ext>
                  </a:extLst>
                </a:gridCol>
                <a:gridCol w="2319124">
                  <a:extLst>
                    <a:ext uri="{9D8B030D-6E8A-4147-A177-3AD203B41FA5}">
                      <a16:colId xmlns:a16="http://schemas.microsoft.com/office/drawing/2014/main" val="3555724255"/>
                    </a:ext>
                  </a:extLst>
                </a:gridCol>
                <a:gridCol w="2319124">
                  <a:extLst>
                    <a:ext uri="{9D8B030D-6E8A-4147-A177-3AD203B41FA5}">
                      <a16:colId xmlns:a16="http://schemas.microsoft.com/office/drawing/2014/main" val="3603175447"/>
                    </a:ext>
                  </a:extLst>
                </a:gridCol>
                <a:gridCol w="2319124">
                  <a:extLst>
                    <a:ext uri="{9D8B030D-6E8A-4147-A177-3AD203B41FA5}">
                      <a16:colId xmlns:a16="http://schemas.microsoft.com/office/drawing/2014/main" val="1306413496"/>
                    </a:ext>
                  </a:extLst>
                </a:gridCol>
              </a:tblGrid>
              <a:tr h="454975">
                <a:tc>
                  <a:txBody>
                    <a:bodyPr/>
                    <a:lstStyle/>
                    <a:p>
                      <a:pPr algn="ctr"/>
                      <a:r>
                        <a:rPr lang="en-GB" sz="1100">
                          <a:solidFill>
                            <a:srgbClr val="193E72"/>
                          </a:solidFill>
                          <a:latin typeface="Arial" panose="020B0604020202020204" pitchFamily="34" charset="0"/>
                          <a:cs typeface="Arial" panose="020B0604020202020204" pitchFamily="34" charset="0"/>
                        </a:rPr>
                        <a:t>FUNDED BY</a:t>
                      </a:r>
                      <a:endParaRPr lang="en-GB" sz="1100" dirty="0">
                        <a:solidFill>
                          <a:srgbClr val="193E72"/>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a:solidFill>
                            <a:srgbClr val="193E72"/>
                          </a:solidFill>
                          <a:latin typeface="Arial" panose="020B0604020202020204" pitchFamily="34" charset="0"/>
                          <a:cs typeface="Arial" panose="020B0604020202020204" pitchFamily="34" charset="0"/>
                        </a:rPr>
                        <a:t>DISCOVERY</a:t>
                      </a:r>
                      <a:endParaRPr lang="en-GB" sz="1100" dirty="0">
                        <a:solidFill>
                          <a:srgbClr val="193E72"/>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solidFill>
                            <a:srgbClr val="193E72"/>
                          </a:solidFill>
                          <a:latin typeface="Arial" panose="020B0604020202020204" pitchFamily="34" charset="0"/>
                          <a:cs typeface="Arial" panose="020B0604020202020204" pitchFamily="34" charset="0"/>
                        </a:rPr>
                        <a:t>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solidFill>
                            <a:srgbClr val="193E72"/>
                          </a:solidFill>
                          <a:latin typeface="Arial" panose="020B0604020202020204" pitchFamily="34" charset="0"/>
                          <a:cs typeface="Arial" panose="020B0604020202020204" pitchFamily="34" charset="0"/>
                        </a:rPr>
                        <a:t>ADOPTION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solidFill>
                            <a:srgbClr val="193E72"/>
                          </a:solidFill>
                          <a:latin typeface="Arial" panose="020B0604020202020204" pitchFamily="34" charset="0"/>
                          <a:cs typeface="Arial" panose="020B0604020202020204" pitchFamily="34" charset="0"/>
                        </a:rPr>
                        <a:t>DIFFUSION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1767658"/>
                  </a:ext>
                </a:extLst>
              </a:tr>
              <a:tr h="454975">
                <a:tc rowSpan="7">
                  <a:txBody>
                    <a:bodyPr/>
                    <a:lstStyle/>
                    <a:p>
                      <a:pPr algn="ctr"/>
                      <a:r>
                        <a:rPr lang="en-GB" dirty="0">
                          <a:solidFill>
                            <a:srgbClr val="193E72"/>
                          </a:solidFill>
                          <a:latin typeface="Lato" panose="020F0502020204030203" pitchFamily="34" charset="0"/>
                          <a:ea typeface="Lato" panose="020F0502020204030203" pitchFamily="34" charset="0"/>
                          <a:cs typeface="Lato" panose="020F0502020204030203" pitchFamily="34" charset="0"/>
                        </a:rPr>
                        <a:t>National Institute for Health and Care Research</a:t>
                      </a:r>
                    </a:p>
                    <a:p>
                      <a:pPr algn="ctr"/>
                      <a:r>
                        <a:rPr lang="en-GB" dirty="0">
                          <a:solidFill>
                            <a:srgbClr val="193E72"/>
                          </a:solidFill>
                          <a:latin typeface="Lato" panose="020F0502020204030203" pitchFamily="34" charset="0"/>
                          <a:ea typeface="Lato" panose="020F0502020204030203" pitchFamily="34" charset="0"/>
                          <a:cs typeface="Lato" panose="020F0502020204030203" pitchFamily="34" charset="0"/>
                        </a:rPr>
                        <a:t>(NIHR)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0714048"/>
                  </a:ext>
                </a:extLst>
              </a:tr>
              <a:tr h="454975">
                <a:tc vMerge="1">
                  <a:txBody>
                    <a:bodyPr/>
                    <a:lstStyle/>
                    <a:p>
                      <a:endParaRPr lang="en-GB"/>
                    </a:p>
                  </a:txBody>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53960987"/>
                  </a:ext>
                </a:extLst>
              </a:tr>
              <a:tr h="454975">
                <a:tc vMerge="1">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89856399"/>
                  </a:ext>
                </a:extLst>
              </a:tr>
              <a:tr h="454975">
                <a:tc vMerge="1">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6010563"/>
                  </a:ext>
                </a:extLst>
              </a:tr>
              <a:tr h="454975">
                <a:tc vMerge="1">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14547111"/>
                  </a:ext>
                </a:extLst>
              </a:tr>
              <a:tr h="454975">
                <a:tc vMerge="1">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79772516"/>
                  </a:ext>
                </a:extLst>
              </a:tr>
              <a:tr h="454975">
                <a:tc vMerge="1">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53253243"/>
                  </a:ext>
                </a:extLst>
              </a:tr>
              <a:tr h="454975">
                <a:tc>
                  <a:txBody>
                    <a:bodyPr/>
                    <a:lstStyle/>
                    <a:p>
                      <a:pPr algn="ctr"/>
                      <a:r>
                        <a:rPr lang="en-GB" sz="800">
                          <a:solidFill>
                            <a:srgbClr val="193E72"/>
                          </a:solidFill>
                          <a:latin typeface="Lato" panose="020F0502020204030203" pitchFamily="34" charset="0"/>
                          <a:ea typeface="Lato" panose="020F0502020204030203" pitchFamily="34" charset="0"/>
                          <a:cs typeface="Lato" panose="020F0502020204030203" pitchFamily="34" charset="0"/>
                        </a:rPr>
                        <a:t>National Institute for Health and Care Research</a:t>
                      </a:r>
                    </a:p>
                    <a:p>
                      <a:pPr algn="ctr"/>
                      <a:r>
                        <a:rPr lang="en-GB" sz="800">
                          <a:solidFill>
                            <a:srgbClr val="193E72"/>
                          </a:solidFill>
                          <a:latin typeface="Lato" panose="020F0502020204030203" pitchFamily="34" charset="0"/>
                          <a:ea typeface="Lato" panose="020F0502020204030203" pitchFamily="34" charset="0"/>
                          <a:cs typeface="Lato" panose="020F0502020204030203" pitchFamily="34" charset="0"/>
                        </a:rPr>
                        <a:t>(NIHR) &amp; Cancer Research U</a:t>
                      </a:r>
                      <a:r>
                        <a:rPr lang="en-GB" sz="800" dirty="0">
                          <a:solidFill>
                            <a:srgbClr val="193E72"/>
                          </a:solidFill>
                          <a:latin typeface="Lato" panose="020F0502020204030203" pitchFamily="34" charset="0"/>
                          <a:ea typeface="Lato" panose="020F0502020204030203" pitchFamily="34" charset="0"/>
                          <a:cs typeface="Lato" panose="020F0502020204030203" pitchFamily="34" charset="0"/>
                        </a:rPr>
                        <a:t>K</a:t>
                      </a:r>
                      <a:endParaRPr lang="en-GB" sz="800">
                        <a:solidFill>
                          <a:srgbClr val="193E72"/>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66456229"/>
                  </a:ext>
                </a:extLst>
              </a:tr>
              <a:tr h="454975">
                <a:tc>
                  <a:txBody>
                    <a:bodyPr/>
                    <a:lstStyle/>
                    <a:p>
                      <a:pPr algn="ctr"/>
                      <a:r>
                        <a:rPr lang="en-GB" sz="1400" dirty="0">
                          <a:solidFill>
                            <a:srgbClr val="193E72"/>
                          </a:solidFill>
                          <a:latin typeface="Lato" panose="020F0502020204030203" pitchFamily="34" charset="0"/>
                          <a:ea typeface="Lato" panose="020F0502020204030203" pitchFamily="34" charset="0"/>
                          <a:cs typeface="Lato" panose="020F0502020204030203" pitchFamily="34" charset="0"/>
                        </a:rPr>
                        <a:t>NHS England &amp; Office for Life Sciences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36841383"/>
                  </a:ext>
                </a:extLst>
              </a:tr>
              <a:tr h="0">
                <a:tc>
                  <a:txBody>
                    <a:bodyPr/>
                    <a:lstStyle/>
                    <a:p>
                      <a:pPr algn="ctr"/>
                      <a:r>
                        <a:rPr lang="en-GB" dirty="0">
                          <a:solidFill>
                            <a:srgbClr val="193E72"/>
                          </a:solidFill>
                        </a:rPr>
                        <a:t>UK Research and Innovation (UKRI)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93E72"/>
                      </a:solidFill>
                      <a:prstDash val="solid"/>
                      <a:round/>
                      <a:headEnd type="none" w="med" len="med"/>
                      <a:tailEnd type="none" w="med" len="med"/>
                    </a:lnT>
                    <a:lnB w="12700" cap="flat" cmpd="sng" algn="ctr">
                      <a:solidFill>
                        <a:srgbClr val="193E7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06782287"/>
                  </a:ext>
                </a:extLst>
              </a:tr>
            </a:tbl>
          </a:graphicData>
        </a:graphic>
      </p:graphicFrame>
      <p:sp>
        <p:nvSpPr>
          <p:cNvPr id="3" name="Rectangle 2">
            <a:extLst>
              <a:ext uri="{FF2B5EF4-FFF2-40B4-BE49-F238E27FC236}">
                <a16:creationId xmlns:a16="http://schemas.microsoft.com/office/drawing/2014/main" id="{00ED6187-DD91-4CEC-E092-053CA23DB17A}"/>
              </a:ext>
            </a:extLst>
          </p:cNvPr>
          <p:cNvSpPr/>
          <p:nvPr/>
        </p:nvSpPr>
        <p:spPr>
          <a:xfrm>
            <a:off x="2617364" y="1971088"/>
            <a:ext cx="4622462" cy="446331"/>
          </a:xfrm>
          <a:prstGeom prst="rect">
            <a:avLst/>
          </a:prstGeom>
          <a:solidFill>
            <a:srgbClr val="46A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Clinical Research Network Wessex</a:t>
            </a:r>
          </a:p>
        </p:txBody>
      </p:sp>
      <p:sp>
        <p:nvSpPr>
          <p:cNvPr id="4" name="Rectangle 3">
            <a:extLst>
              <a:ext uri="{FF2B5EF4-FFF2-40B4-BE49-F238E27FC236}">
                <a16:creationId xmlns:a16="http://schemas.microsoft.com/office/drawing/2014/main" id="{3BF75006-DB43-1F3B-6D84-77AFB8F599EC}"/>
              </a:ext>
            </a:extLst>
          </p:cNvPr>
          <p:cNvSpPr/>
          <p:nvPr/>
        </p:nvSpPr>
        <p:spPr>
          <a:xfrm>
            <a:off x="2610674" y="2430629"/>
            <a:ext cx="4622461" cy="446331"/>
          </a:xfrm>
          <a:prstGeom prst="rect">
            <a:avLst/>
          </a:prstGeom>
          <a:solidFill>
            <a:srgbClr val="666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Research Design Service South Central/South West</a:t>
            </a:r>
          </a:p>
        </p:txBody>
      </p:sp>
      <p:sp>
        <p:nvSpPr>
          <p:cNvPr id="5" name="Rectangle 4">
            <a:extLst>
              <a:ext uri="{FF2B5EF4-FFF2-40B4-BE49-F238E27FC236}">
                <a16:creationId xmlns:a16="http://schemas.microsoft.com/office/drawing/2014/main" id="{FF05F8AC-41BA-54E1-A898-996CE8589027}"/>
              </a:ext>
            </a:extLst>
          </p:cNvPr>
          <p:cNvSpPr/>
          <p:nvPr/>
        </p:nvSpPr>
        <p:spPr>
          <a:xfrm>
            <a:off x="2730529" y="2879953"/>
            <a:ext cx="7763318" cy="459293"/>
          </a:xfrm>
          <a:prstGeom prst="rect">
            <a:avLst/>
          </a:prstGeom>
          <a:solidFill>
            <a:srgbClr val="193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latin typeface="Arial" panose="020B0604020202020204" pitchFamily="34" charset="0"/>
                <a:cs typeface="Arial" panose="020B0604020202020204" pitchFamily="34" charset="0"/>
              </a:rPr>
              <a:t>Applied Research Collaboration Wessex</a:t>
            </a:r>
          </a:p>
        </p:txBody>
      </p:sp>
      <p:sp>
        <p:nvSpPr>
          <p:cNvPr id="6" name="Rectangle 5">
            <a:extLst>
              <a:ext uri="{FF2B5EF4-FFF2-40B4-BE49-F238E27FC236}">
                <a16:creationId xmlns:a16="http://schemas.microsoft.com/office/drawing/2014/main" id="{55D29770-AE19-0967-DEDE-03127CB9A083}"/>
              </a:ext>
            </a:extLst>
          </p:cNvPr>
          <p:cNvSpPr/>
          <p:nvPr/>
        </p:nvSpPr>
        <p:spPr>
          <a:xfrm>
            <a:off x="2673556" y="4712272"/>
            <a:ext cx="7767608" cy="446331"/>
          </a:xfrm>
          <a:prstGeom prst="rect">
            <a:avLst/>
          </a:prstGeom>
          <a:solidFill>
            <a:srgbClr val="F29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School </a:t>
            </a:r>
            <a:r>
              <a:rPr lang="en-GB" sz="1100">
                <a:solidFill>
                  <a:schemeClr val="bg1"/>
                </a:solidFill>
                <a:latin typeface="Arial" panose="020B0604020202020204" pitchFamily="34" charset="0"/>
                <a:cs typeface="Arial" panose="020B0604020202020204" pitchFamily="34" charset="0"/>
              </a:rPr>
              <a:t>for Primary Care Research</a:t>
            </a:r>
            <a:endParaRPr lang="en-GB" sz="11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1FCEA91-BA77-C273-395B-F5BCCBA811AF}"/>
              </a:ext>
            </a:extLst>
          </p:cNvPr>
          <p:cNvSpPr/>
          <p:nvPr/>
        </p:nvSpPr>
        <p:spPr>
          <a:xfrm>
            <a:off x="2616991" y="3339494"/>
            <a:ext cx="3479009" cy="446331"/>
          </a:xfrm>
          <a:prstGeom prst="rect">
            <a:avLst/>
          </a:prstGeom>
          <a:solidFill>
            <a:srgbClr val="EA5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Southampton Biomedical Research Centre</a:t>
            </a:r>
          </a:p>
        </p:txBody>
      </p:sp>
      <p:sp>
        <p:nvSpPr>
          <p:cNvPr id="8" name="Rectangle 7">
            <a:extLst>
              <a:ext uri="{FF2B5EF4-FFF2-40B4-BE49-F238E27FC236}">
                <a16:creationId xmlns:a16="http://schemas.microsoft.com/office/drawing/2014/main" id="{8111FE54-E31E-BF04-7426-8DEC7C1F0939}"/>
              </a:ext>
            </a:extLst>
          </p:cNvPr>
          <p:cNvSpPr/>
          <p:nvPr/>
        </p:nvSpPr>
        <p:spPr>
          <a:xfrm>
            <a:off x="2617364" y="3790205"/>
            <a:ext cx="4613219" cy="446331"/>
          </a:xfrm>
          <a:prstGeom prst="rect">
            <a:avLst/>
          </a:prstGeom>
          <a:solidFill>
            <a:srgbClr val="193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Southampton Clinical Research Facility</a:t>
            </a:r>
          </a:p>
        </p:txBody>
      </p:sp>
      <p:sp>
        <p:nvSpPr>
          <p:cNvPr id="9" name="Rectangle 8">
            <a:extLst>
              <a:ext uri="{FF2B5EF4-FFF2-40B4-BE49-F238E27FC236}">
                <a16:creationId xmlns:a16="http://schemas.microsoft.com/office/drawing/2014/main" id="{B4CDDFA0-7C0C-368C-AB4A-5159BC9A597F}"/>
              </a:ext>
            </a:extLst>
          </p:cNvPr>
          <p:cNvSpPr/>
          <p:nvPr/>
        </p:nvSpPr>
        <p:spPr>
          <a:xfrm>
            <a:off x="2617655" y="2886558"/>
            <a:ext cx="1519857" cy="446331"/>
          </a:xfrm>
          <a:prstGeom prst="rect">
            <a:avLst/>
          </a:prstGeom>
          <a:pattFill prst="dkUpDiag">
            <a:fgClr>
              <a:srgbClr val="747CA3"/>
            </a:fgClr>
            <a:bgClr>
              <a:srgbClr val="193E7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C4D1A74-FC63-538D-97FD-315A0A8E16F8}"/>
              </a:ext>
            </a:extLst>
          </p:cNvPr>
          <p:cNvSpPr/>
          <p:nvPr/>
        </p:nvSpPr>
        <p:spPr>
          <a:xfrm>
            <a:off x="2610676" y="4712024"/>
            <a:ext cx="1497763" cy="446331"/>
          </a:xfrm>
          <a:prstGeom prst="rect">
            <a:avLst/>
          </a:prstGeom>
          <a:pattFill prst="dkDnDiag">
            <a:fgClr>
              <a:srgbClr val="F9C187"/>
            </a:fgClr>
            <a:bgClr>
              <a:srgbClr val="F2933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62DB495-27B0-032F-AA65-7296F1F354B8}"/>
              </a:ext>
            </a:extLst>
          </p:cNvPr>
          <p:cNvSpPr/>
          <p:nvPr/>
        </p:nvSpPr>
        <p:spPr>
          <a:xfrm>
            <a:off x="4927338" y="5610920"/>
            <a:ext cx="6966471" cy="497680"/>
          </a:xfrm>
          <a:prstGeom prst="rect">
            <a:avLst/>
          </a:prstGeom>
          <a:solidFill>
            <a:srgbClr val="9F2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Wessex Academic Health Sciences Network</a:t>
            </a:r>
          </a:p>
        </p:txBody>
      </p:sp>
      <p:sp>
        <p:nvSpPr>
          <p:cNvPr id="12" name="Rectangle 11">
            <a:extLst>
              <a:ext uri="{FF2B5EF4-FFF2-40B4-BE49-F238E27FC236}">
                <a16:creationId xmlns:a16="http://schemas.microsoft.com/office/drawing/2014/main" id="{73298B11-09D6-A142-708C-D6CDEF14A45F}"/>
              </a:ext>
            </a:extLst>
          </p:cNvPr>
          <p:cNvSpPr/>
          <p:nvPr/>
        </p:nvSpPr>
        <p:spPr>
          <a:xfrm>
            <a:off x="2631282" y="6124795"/>
            <a:ext cx="4629150" cy="642496"/>
          </a:xfrm>
          <a:prstGeom prst="rect">
            <a:avLst/>
          </a:prstGeom>
          <a:solidFill>
            <a:srgbClr val="00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0" i="0" u="none" strike="noStrike" dirty="0">
                <a:solidFill>
                  <a:srgbClr val="FFFFFF"/>
                </a:solidFill>
                <a:effectLst/>
                <a:latin typeface="Open Sans" panose="020B0606030504020204" pitchFamily="34" charset="0"/>
              </a:rPr>
              <a:t>Medical Research Council  </a:t>
            </a:r>
            <a:r>
              <a:rPr lang="en-GB" sz="1100" b="0" i="0" u="none" strike="noStrike" dirty="0" err="1">
                <a:solidFill>
                  <a:srgbClr val="FFFFFF"/>
                </a:solidFill>
                <a:effectLst/>
                <a:latin typeface="Open Sans" panose="020B0606030504020204" pitchFamily="34" charset="0"/>
              </a:rPr>
              <a:t>Lifecourse</a:t>
            </a:r>
            <a:r>
              <a:rPr lang="en-GB" sz="1100" b="0" i="0" u="none" strike="noStrike" dirty="0">
                <a:solidFill>
                  <a:srgbClr val="FFFFFF"/>
                </a:solidFill>
                <a:effectLst/>
                <a:latin typeface="Open Sans" panose="020B0606030504020204" pitchFamily="34" charset="0"/>
              </a:rPr>
              <a:t> Epidemiology Centre</a:t>
            </a:r>
          </a:p>
        </p:txBody>
      </p:sp>
      <p:sp>
        <p:nvSpPr>
          <p:cNvPr id="15" name="TextBox 14">
            <a:extLst>
              <a:ext uri="{FF2B5EF4-FFF2-40B4-BE49-F238E27FC236}">
                <a16:creationId xmlns:a16="http://schemas.microsoft.com/office/drawing/2014/main" id="{F4335B56-95B5-FC81-46C4-1A48E039C136}"/>
              </a:ext>
            </a:extLst>
          </p:cNvPr>
          <p:cNvSpPr txBox="1"/>
          <p:nvPr/>
        </p:nvSpPr>
        <p:spPr>
          <a:xfrm>
            <a:off x="606489" y="749400"/>
            <a:ext cx="10917456" cy="615553"/>
          </a:xfrm>
          <a:prstGeom prst="rect">
            <a:avLst/>
          </a:prstGeom>
          <a:noFill/>
        </p:spPr>
        <p:txBody>
          <a:bodyPr wrap="square" lIns="0">
            <a:spAutoFit/>
          </a:bodyPr>
          <a:lstStyle/>
          <a:p>
            <a:r>
              <a:rPr lang="en-GB" b="1" i="0" u="none" strike="noStrike" dirty="0">
                <a:solidFill>
                  <a:srgbClr val="193E72"/>
                </a:solidFill>
                <a:effectLst/>
                <a:latin typeface="Arial" panose="020B0604020202020204" pitchFamily="34" charset="0"/>
                <a:cs typeface="Arial" panose="020B0604020202020204" pitchFamily="34" charset="0"/>
              </a:rPr>
              <a:t>The research pipeline for the Wessex region</a:t>
            </a:r>
            <a:endParaRPr lang="en-GB" sz="1600" b="0" i="0" u="none" strike="noStrike" dirty="0">
              <a:solidFill>
                <a:srgbClr val="193E72"/>
              </a:solidFill>
              <a:effectLst/>
              <a:latin typeface="Arial" panose="020B0604020202020204" pitchFamily="34" charset="0"/>
              <a:cs typeface="Arial" panose="020B0604020202020204" pitchFamily="34" charset="0"/>
            </a:endParaRPr>
          </a:p>
          <a:p>
            <a:pPr algn="l"/>
            <a:r>
              <a:rPr lang="en-GB" sz="1600" b="0" i="0" u="none" strike="noStrike" dirty="0">
                <a:solidFill>
                  <a:srgbClr val="193E72"/>
                </a:solidFill>
                <a:effectLst/>
                <a:latin typeface="Arial" panose="020B0604020202020204" pitchFamily="34" charset="0"/>
                <a:cs typeface="Arial" panose="020B0604020202020204" pitchFamily="34" charset="0"/>
              </a:rPr>
              <a:t>Each part of the local research pipeline, from discovery and invention, to diffusion and widespread implementation</a:t>
            </a:r>
            <a:r>
              <a:rPr lang="en-GB" sz="1600" b="0" i="0" u="none" strike="noStrike" dirty="0">
                <a:solidFill>
                  <a:srgbClr val="000000"/>
                </a:solidFill>
                <a:effectLst/>
                <a:latin typeface="Arial" panose="020B0604020202020204" pitchFamily="34" charset="0"/>
                <a:cs typeface="Arial" panose="020B0604020202020204" pitchFamily="34" charset="0"/>
              </a:rPr>
              <a:t>.</a:t>
            </a:r>
            <a:endParaRPr lang="en-GB" sz="1100" b="0" i="0" u="none" strike="noStrike" dirty="0">
              <a:solidFill>
                <a:srgbClr val="000000"/>
              </a:solidFill>
              <a:effectLst/>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C3F1F087-CE9E-ECAF-CFE8-826CE5F0A155}"/>
              </a:ext>
            </a:extLst>
          </p:cNvPr>
          <p:cNvCxnSpPr/>
          <p:nvPr/>
        </p:nvCxnSpPr>
        <p:spPr>
          <a:xfrm>
            <a:off x="606490" y="600075"/>
            <a:ext cx="4008373" cy="0"/>
          </a:xfrm>
          <a:prstGeom prst="line">
            <a:avLst/>
          </a:prstGeom>
          <a:ln w="76200">
            <a:solidFill>
              <a:srgbClr val="EA5D4E"/>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7A79B35-79F6-4495-AE64-B5DFD243B94F}"/>
              </a:ext>
            </a:extLst>
          </p:cNvPr>
          <p:cNvSpPr/>
          <p:nvPr/>
        </p:nvSpPr>
        <p:spPr>
          <a:xfrm>
            <a:off x="2631282" y="5158106"/>
            <a:ext cx="4601853" cy="436619"/>
          </a:xfrm>
          <a:prstGeom prst="rect">
            <a:avLst/>
          </a:prstGeom>
          <a:solidFill>
            <a:srgbClr val="ACB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193E72"/>
                </a:solidFill>
                <a:latin typeface="Arial" panose="020B0604020202020204" pitchFamily="34" charset="0"/>
                <a:cs typeface="Arial" panose="020B0604020202020204" pitchFamily="34" charset="0"/>
              </a:rPr>
              <a:t>Southampton Experimental Cancer Medicine Centre &amp; Clinical Trials Unit</a:t>
            </a:r>
          </a:p>
        </p:txBody>
      </p:sp>
      <p:sp>
        <p:nvSpPr>
          <p:cNvPr id="18" name="Rectangle 17">
            <a:extLst>
              <a:ext uri="{FF2B5EF4-FFF2-40B4-BE49-F238E27FC236}">
                <a16:creationId xmlns:a16="http://schemas.microsoft.com/office/drawing/2014/main" id="{13C6615C-2C6E-4A3B-BA90-9FB536A381F1}"/>
              </a:ext>
            </a:extLst>
          </p:cNvPr>
          <p:cNvSpPr/>
          <p:nvPr/>
        </p:nvSpPr>
        <p:spPr>
          <a:xfrm>
            <a:off x="2610675" y="4252731"/>
            <a:ext cx="4629151" cy="446331"/>
          </a:xfrm>
          <a:prstGeom prst="rect">
            <a:avLst/>
          </a:prstGeom>
          <a:solidFill>
            <a:srgbClr val="2EA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err="1">
                <a:solidFill>
                  <a:schemeClr val="bg1"/>
                </a:solidFill>
                <a:latin typeface="Arial" panose="020B0604020202020204" pitchFamily="34" charset="0"/>
                <a:cs typeface="Arial" panose="020B0604020202020204" pitchFamily="34" charset="0"/>
              </a:rPr>
              <a:t>BioResource</a:t>
            </a:r>
            <a:r>
              <a:rPr lang="en-GB" sz="1100" dirty="0">
                <a:solidFill>
                  <a:schemeClr val="bg1"/>
                </a:solidFill>
                <a:latin typeface="Arial" panose="020B0604020202020204" pitchFamily="34" charset="0"/>
                <a:cs typeface="Arial" panose="020B0604020202020204" pitchFamily="34" charset="0"/>
              </a:rPr>
              <a:t> Centre</a:t>
            </a:r>
          </a:p>
        </p:txBody>
      </p:sp>
      <p:sp>
        <p:nvSpPr>
          <p:cNvPr id="13" name="Rectangle 12">
            <a:extLst>
              <a:ext uri="{FF2B5EF4-FFF2-40B4-BE49-F238E27FC236}">
                <a16:creationId xmlns:a16="http://schemas.microsoft.com/office/drawing/2014/main" id="{5142940B-A99F-7A8F-5378-07D50D3CC203}"/>
              </a:ext>
            </a:extLst>
          </p:cNvPr>
          <p:cNvSpPr/>
          <p:nvPr/>
        </p:nvSpPr>
        <p:spPr bwMode="auto">
          <a:xfrm>
            <a:off x="8544272" y="188640"/>
            <a:ext cx="3456384" cy="873319"/>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pitchFamily="34" charset="0"/>
              <a:ea typeface="ＭＳ Ｐゴシック" pitchFamily="34" charset="-128"/>
            </a:endParaRPr>
          </a:p>
        </p:txBody>
      </p:sp>
    </p:spTree>
    <p:extLst>
      <p:ext uri="{BB962C8B-B14F-4D97-AF65-F5344CB8AC3E}">
        <p14:creationId xmlns:p14="http://schemas.microsoft.com/office/powerpoint/2010/main" val="3464265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3F41DEC9-A188-02CC-B771-0BBBDA9FAD7A}"/>
              </a:ext>
            </a:extLst>
          </p:cNvPr>
          <p:cNvGraphicFramePr/>
          <p:nvPr/>
        </p:nvGraphicFramePr>
        <p:xfrm>
          <a:off x="572357" y="1184368"/>
          <a:ext cx="11194713" cy="445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00ED6187-DD91-4CEC-E092-053CA23DB17A}"/>
              </a:ext>
            </a:extLst>
          </p:cNvPr>
          <p:cNvSpPr/>
          <p:nvPr/>
        </p:nvSpPr>
        <p:spPr>
          <a:xfrm>
            <a:off x="620954" y="1652294"/>
            <a:ext cx="3551174" cy="432000"/>
          </a:xfrm>
          <a:prstGeom prst="rect">
            <a:avLst/>
          </a:prstGeom>
          <a:solidFill>
            <a:srgbClr val="46A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Early-Phase Clinical Research</a:t>
            </a:r>
          </a:p>
        </p:txBody>
      </p:sp>
      <p:sp>
        <p:nvSpPr>
          <p:cNvPr id="4" name="Rectangle 3">
            <a:extLst>
              <a:ext uri="{FF2B5EF4-FFF2-40B4-BE49-F238E27FC236}">
                <a16:creationId xmlns:a16="http://schemas.microsoft.com/office/drawing/2014/main" id="{3BF75006-DB43-1F3B-6D84-77AFB8F599EC}"/>
              </a:ext>
            </a:extLst>
          </p:cNvPr>
          <p:cNvSpPr/>
          <p:nvPr/>
        </p:nvSpPr>
        <p:spPr>
          <a:xfrm>
            <a:off x="606488" y="2172099"/>
            <a:ext cx="7025381" cy="540000"/>
          </a:xfrm>
          <a:prstGeom prst="rect">
            <a:avLst/>
          </a:prstGeom>
          <a:solidFill>
            <a:srgbClr val="666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Southampton Biomedical Research Centre, Clinical Research Facility, </a:t>
            </a:r>
            <a:r>
              <a:rPr lang="en-GB" sz="1100" dirty="0" err="1">
                <a:solidFill>
                  <a:schemeClr val="bg1"/>
                </a:solidFill>
                <a:latin typeface="Arial" panose="020B0604020202020204" pitchFamily="34" charset="0"/>
                <a:cs typeface="Arial" panose="020B0604020202020204" pitchFamily="34" charset="0"/>
              </a:rPr>
              <a:t>BioResource</a:t>
            </a:r>
            <a:r>
              <a:rPr lang="en-GB" sz="1100" dirty="0">
                <a:solidFill>
                  <a:schemeClr val="bg1"/>
                </a:solidFill>
                <a:latin typeface="Arial" panose="020B0604020202020204" pitchFamily="34" charset="0"/>
                <a:cs typeface="Arial" panose="020B0604020202020204" pitchFamily="34" charset="0"/>
              </a:rPr>
              <a:t> Centre &amp; Experimental Cancer Medicine Centre</a:t>
            </a:r>
          </a:p>
        </p:txBody>
      </p:sp>
      <p:sp>
        <p:nvSpPr>
          <p:cNvPr id="5" name="Rectangle 4">
            <a:extLst>
              <a:ext uri="{FF2B5EF4-FFF2-40B4-BE49-F238E27FC236}">
                <a16:creationId xmlns:a16="http://schemas.microsoft.com/office/drawing/2014/main" id="{FF05F8AC-41BA-54E1-A898-996CE8589027}"/>
              </a:ext>
            </a:extLst>
          </p:cNvPr>
          <p:cNvSpPr/>
          <p:nvPr/>
        </p:nvSpPr>
        <p:spPr>
          <a:xfrm>
            <a:off x="2521791" y="2755096"/>
            <a:ext cx="9015785" cy="540000"/>
          </a:xfrm>
          <a:prstGeom prst="rect">
            <a:avLst/>
          </a:prstGeom>
          <a:solidFill>
            <a:srgbClr val="193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Applied Research Collaboration Wessex &amp; School for Primary Care Research</a:t>
            </a:r>
          </a:p>
        </p:txBody>
      </p:sp>
      <p:sp>
        <p:nvSpPr>
          <p:cNvPr id="6" name="Rectangle 5">
            <a:extLst>
              <a:ext uri="{FF2B5EF4-FFF2-40B4-BE49-F238E27FC236}">
                <a16:creationId xmlns:a16="http://schemas.microsoft.com/office/drawing/2014/main" id="{55D29770-AE19-0967-DEDE-03127CB9A083}"/>
              </a:ext>
            </a:extLst>
          </p:cNvPr>
          <p:cNvSpPr/>
          <p:nvPr/>
        </p:nvSpPr>
        <p:spPr>
          <a:xfrm>
            <a:off x="606488" y="3349799"/>
            <a:ext cx="10931088" cy="540000"/>
          </a:xfrm>
          <a:prstGeom prst="rect">
            <a:avLst/>
          </a:prstGeom>
          <a:solidFill>
            <a:srgbClr val="45A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Arial" panose="020B0604020202020204" pitchFamily="34" charset="0"/>
                <a:cs typeface="Arial" panose="020B0604020202020204" pitchFamily="34" charset="0"/>
              </a:rPr>
              <a:t>Wessex Clinical Research Network  (renamed Research Delivery Networks (RDN) from 4/24)  &amp; Research Design Service South Central/South West (Renamed Research Support Service (RSS) incorporating CTU support from10/23)</a:t>
            </a:r>
          </a:p>
        </p:txBody>
      </p:sp>
      <p:sp>
        <p:nvSpPr>
          <p:cNvPr id="7" name="Rectangle 6">
            <a:extLst>
              <a:ext uri="{FF2B5EF4-FFF2-40B4-BE49-F238E27FC236}">
                <a16:creationId xmlns:a16="http://schemas.microsoft.com/office/drawing/2014/main" id="{51FCEA91-BA77-C273-395B-F5BCCBA811AF}"/>
              </a:ext>
            </a:extLst>
          </p:cNvPr>
          <p:cNvSpPr/>
          <p:nvPr/>
        </p:nvSpPr>
        <p:spPr>
          <a:xfrm>
            <a:off x="4188936" y="1653145"/>
            <a:ext cx="3442933" cy="432000"/>
          </a:xfrm>
          <a:prstGeom prst="rect">
            <a:avLst/>
          </a:prstGeom>
          <a:solidFill>
            <a:srgbClr val="EA5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Late-Phase Clinical Research</a:t>
            </a:r>
          </a:p>
        </p:txBody>
      </p:sp>
      <p:sp>
        <p:nvSpPr>
          <p:cNvPr id="8" name="Rectangle 7">
            <a:extLst>
              <a:ext uri="{FF2B5EF4-FFF2-40B4-BE49-F238E27FC236}">
                <a16:creationId xmlns:a16="http://schemas.microsoft.com/office/drawing/2014/main" id="{8111FE54-E31E-BF04-7426-8DEC7C1F0939}"/>
              </a:ext>
            </a:extLst>
          </p:cNvPr>
          <p:cNvSpPr/>
          <p:nvPr/>
        </p:nvSpPr>
        <p:spPr>
          <a:xfrm>
            <a:off x="7658453" y="1647683"/>
            <a:ext cx="4108616" cy="432000"/>
          </a:xfrm>
          <a:prstGeom prst="rect">
            <a:avLst/>
          </a:prstGeom>
          <a:solidFill>
            <a:srgbClr val="193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Applied Research &amp; Evaluation</a:t>
            </a:r>
          </a:p>
        </p:txBody>
      </p:sp>
      <p:sp>
        <p:nvSpPr>
          <p:cNvPr id="15" name="TextBox 14">
            <a:extLst>
              <a:ext uri="{FF2B5EF4-FFF2-40B4-BE49-F238E27FC236}">
                <a16:creationId xmlns:a16="http://schemas.microsoft.com/office/drawing/2014/main" id="{F4335B56-95B5-FC81-46C4-1A48E039C136}"/>
              </a:ext>
            </a:extLst>
          </p:cNvPr>
          <p:cNvSpPr txBox="1"/>
          <p:nvPr/>
        </p:nvSpPr>
        <p:spPr>
          <a:xfrm>
            <a:off x="606489" y="749400"/>
            <a:ext cx="10023411" cy="369332"/>
          </a:xfrm>
          <a:prstGeom prst="rect">
            <a:avLst/>
          </a:prstGeom>
          <a:noFill/>
        </p:spPr>
        <p:txBody>
          <a:bodyPr wrap="square" lIns="0">
            <a:spAutoFit/>
          </a:bodyPr>
          <a:lstStyle/>
          <a:p>
            <a:r>
              <a:rPr lang="en-GB" b="1" i="0" u="none" strike="noStrike" dirty="0">
                <a:solidFill>
                  <a:srgbClr val="193E72"/>
                </a:solidFill>
                <a:effectLst/>
                <a:latin typeface="Lato" panose="020F0502020204030203" pitchFamily="34" charset="0"/>
              </a:rPr>
              <a:t>The NIHR research ecosystem mapped onto Wessex AHSN Innovation pathway</a:t>
            </a:r>
            <a:endParaRPr lang="en-GB" sz="1100" b="0" i="0" u="none" strike="noStrike" dirty="0">
              <a:solidFill>
                <a:srgbClr val="000000"/>
              </a:solidFill>
              <a:effectLst/>
              <a:latin typeface="Calibri" panose="020F0502020204030204" pitchFamily="34" charset="0"/>
            </a:endParaRPr>
          </a:p>
        </p:txBody>
      </p:sp>
      <p:cxnSp>
        <p:nvCxnSpPr>
          <p:cNvPr id="16" name="Straight Connector 15">
            <a:extLst>
              <a:ext uri="{FF2B5EF4-FFF2-40B4-BE49-F238E27FC236}">
                <a16:creationId xmlns:a16="http://schemas.microsoft.com/office/drawing/2014/main" id="{C3F1F087-CE9E-ECAF-CFE8-826CE5F0A155}"/>
              </a:ext>
            </a:extLst>
          </p:cNvPr>
          <p:cNvCxnSpPr/>
          <p:nvPr/>
        </p:nvCxnSpPr>
        <p:spPr>
          <a:xfrm>
            <a:off x="606490" y="600075"/>
            <a:ext cx="4008373" cy="0"/>
          </a:xfrm>
          <a:prstGeom prst="line">
            <a:avLst/>
          </a:prstGeom>
          <a:ln w="76200">
            <a:solidFill>
              <a:srgbClr val="EA5D4E"/>
            </a:solidFill>
          </a:ln>
        </p:spPr>
        <p:style>
          <a:lnRef idx="1">
            <a:schemeClr val="accent1"/>
          </a:lnRef>
          <a:fillRef idx="0">
            <a:schemeClr val="accent1"/>
          </a:fillRef>
          <a:effectRef idx="0">
            <a:schemeClr val="accent1"/>
          </a:effectRef>
          <a:fontRef idx="minor">
            <a:schemeClr val="tx1"/>
          </a:fontRef>
        </p:style>
      </p:cxnSp>
      <p:graphicFrame>
        <p:nvGraphicFramePr>
          <p:cNvPr id="19" name="Diagram 18">
            <a:extLst>
              <a:ext uri="{FF2B5EF4-FFF2-40B4-BE49-F238E27FC236}">
                <a16:creationId xmlns:a16="http://schemas.microsoft.com/office/drawing/2014/main" id="{2636790B-9B55-C756-4BCE-7C4ACF0500BE}"/>
              </a:ext>
            </a:extLst>
          </p:cNvPr>
          <p:cNvGraphicFramePr/>
          <p:nvPr/>
        </p:nvGraphicFramePr>
        <p:xfrm>
          <a:off x="572356" y="6379852"/>
          <a:ext cx="11194713" cy="4451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Hexagon 19">
            <a:extLst>
              <a:ext uri="{FF2B5EF4-FFF2-40B4-BE49-F238E27FC236}">
                <a16:creationId xmlns:a16="http://schemas.microsoft.com/office/drawing/2014/main" id="{CA2B6C33-9EDF-29DE-5DD0-6E313EF6C4DE}"/>
              </a:ext>
            </a:extLst>
          </p:cNvPr>
          <p:cNvSpPr>
            <a:spLocks/>
          </p:cNvSpPr>
          <p:nvPr/>
        </p:nvSpPr>
        <p:spPr>
          <a:xfrm rot="16200000">
            <a:off x="606488" y="4662458"/>
            <a:ext cx="900000" cy="900000"/>
          </a:xfrm>
          <a:prstGeom prst="hexagon">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Markets</a:t>
            </a:r>
          </a:p>
        </p:txBody>
      </p:sp>
      <p:sp>
        <p:nvSpPr>
          <p:cNvPr id="22" name="Hexagon 21">
            <a:extLst>
              <a:ext uri="{FF2B5EF4-FFF2-40B4-BE49-F238E27FC236}">
                <a16:creationId xmlns:a16="http://schemas.microsoft.com/office/drawing/2014/main" id="{14523B49-3AC4-F6AB-C3E6-94559C6C4829}"/>
              </a:ext>
            </a:extLst>
          </p:cNvPr>
          <p:cNvSpPr>
            <a:spLocks/>
          </p:cNvSpPr>
          <p:nvPr/>
        </p:nvSpPr>
        <p:spPr>
          <a:xfrm rot="16200000">
            <a:off x="3421793" y="4668692"/>
            <a:ext cx="900000" cy="900000"/>
          </a:xfrm>
          <a:prstGeom prst="hexagon">
            <a:avLst/>
          </a:prstGeom>
          <a:gradFill>
            <a:gsLst>
              <a:gs pos="0">
                <a:srgbClr val="0070BA"/>
              </a:gs>
              <a:gs pos="74000">
                <a:srgbClr val="39BBCF"/>
              </a:gs>
              <a:gs pos="83000">
                <a:srgbClr val="39BBCF"/>
              </a:gs>
              <a:gs pos="100000">
                <a:srgbClr val="39BBC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GB" sz="700" dirty="0">
                <a:latin typeface="Lato" panose="020F0502020204030203" pitchFamily="34" charset="0"/>
                <a:ea typeface="Lato" panose="020F0502020204030203" pitchFamily="34" charset="0"/>
                <a:cs typeface="Lato" panose="020F0502020204030203" pitchFamily="34" charset="0"/>
              </a:rPr>
              <a:t>Value proposition</a:t>
            </a:r>
          </a:p>
        </p:txBody>
      </p:sp>
      <p:sp>
        <p:nvSpPr>
          <p:cNvPr id="23" name="Hexagon 22">
            <a:extLst>
              <a:ext uri="{FF2B5EF4-FFF2-40B4-BE49-F238E27FC236}">
                <a16:creationId xmlns:a16="http://schemas.microsoft.com/office/drawing/2014/main" id="{CFD52779-E087-F4A9-2EC1-F606293FA8D3}"/>
              </a:ext>
            </a:extLst>
          </p:cNvPr>
          <p:cNvSpPr>
            <a:spLocks/>
          </p:cNvSpPr>
          <p:nvPr/>
        </p:nvSpPr>
        <p:spPr>
          <a:xfrm rot="16200000">
            <a:off x="4360227" y="4693633"/>
            <a:ext cx="900000" cy="900000"/>
          </a:xfrm>
          <a:prstGeom prst="hexagon">
            <a:avLst/>
          </a:prstGeom>
          <a:solidFill>
            <a:srgbClr val="39BBC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Real world evidence</a:t>
            </a:r>
          </a:p>
        </p:txBody>
      </p:sp>
      <p:sp>
        <p:nvSpPr>
          <p:cNvPr id="24" name="Hexagon 23">
            <a:extLst>
              <a:ext uri="{FF2B5EF4-FFF2-40B4-BE49-F238E27FC236}">
                <a16:creationId xmlns:a16="http://schemas.microsoft.com/office/drawing/2014/main" id="{CD8F1DA3-310B-DB13-7666-1F424190CF8F}"/>
              </a:ext>
            </a:extLst>
          </p:cNvPr>
          <p:cNvSpPr>
            <a:spLocks/>
          </p:cNvSpPr>
          <p:nvPr/>
        </p:nvSpPr>
        <p:spPr>
          <a:xfrm rot="16200000">
            <a:off x="1544923" y="4665575"/>
            <a:ext cx="900000" cy="900000"/>
          </a:xfrm>
          <a:prstGeom prst="hexagon">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Ideas &amp; IP</a:t>
            </a:r>
          </a:p>
        </p:txBody>
      </p:sp>
      <p:sp>
        <p:nvSpPr>
          <p:cNvPr id="25" name="Hexagon 24">
            <a:extLst>
              <a:ext uri="{FF2B5EF4-FFF2-40B4-BE49-F238E27FC236}">
                <a16:creationId xmlns:a16="http://schemas.microsoft.com/office/drawing/2014/main" id="{F48AB2BC-FCAB-A835-602C-F07257646478}"/>
              </a:ext>
            </a:extLst>
          </p:cNvPr>
          <p:cNvSpPr>
            <a:spLocks/>
          </p:cNvSpPr>
          <p:nvPr/>
        </p:nvSpPr>
        <p:spPr>
          <a:xfrm rot="16200000">
            <a:off x="2483358" y="4656224"/>
            <a:ext cx="900000" cy="900000"/>
          </a:xfrm>
          <a:prstGeom prst="hexagon">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GB" sz="900">
                <a:latin typeface="Lato" panose="020F0502020204030203" pitchFamily="34" charset="0"/>
                <a:ea typeface="Lato" panose="020F0502020204030203" pitchFamily="34" charset="0"/>
                <a:cs typeface="Lato" panose="020F0502020204030203" pitchFamily="34" charset="0"/>
              </a:rPr>
              <a:t>Clinical expertise</a:t>
            </a:r>
          </a:p>
        </p:txBody>
      </p:sp>
      <p:sp>
        <p:nvSpPr>
          <p:cNvPr id="26" name="Hexagon 25">
            <a:extLst>
              <a:ext uri="{FF2B5EF4-FFF2-40B4-BE49-F238E27FC236}">
                <a16:creationId xmlns:a16="http://schemas.microsoft.com/office/drawing/2014/main" id="{69FC44BD-0BB9-3BDF-BA76-D36944FBEA25}"/>
              </a:ext>
            </a:extLst>
          </p:cNvPr>
          <p:cNvSpPr>
            <a:spLocks/>
          </p:cNvSpPr>
          <p:nvPr/>
        </p:nvSpPr>
        <p:spPr>
          <a:xfrm rot="16200000">
            <a:off x="5298663" y="4687397"/>
            <a:ext cx="900000" cy="900000"/>
          </a:xfrm>
          <a:prstGeom prst="hexagon">
            <a:avLst/>
          </a:prstGeom>
          <a:solidFill>
            <a:srgbClr val="39BBC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Trials &amp; evidence</a:t>
            </a:r>
          </a:p>
        </p:txBody>
      </p:sp>
      <p:sp>
        <p:nvSpPr>
          <p:cNvPr id="28" name="Hexagon 27">
            <a:extLst>
              <a:ext uri="{FF2B5EF4-FFF2-40B4-BE49-F238E27FC236}">
                <a16:creationId xmlns:a16="http://schemas.microsoft.com/office/drawing/2014/main" id="{86682BF3-18EB-5098-12D3-8C05B6682E34}"/>
              </a:ext>
            </a:extLst>
          </p:cNvPr>
          <p:cNvSpPr>
            <a:spLocks/>
          </p:cNvSpPr>
          <p:nvPr/>
        </p:nvSpPr>
        <p:spPr>
          <a:xfrm rot="16200000">
            <a:off x="6237098" y="4681160"/>
            <a:ext cx="900000" cy="900000"/>
          </a:xfrm>
          <a:prstGeom prst="hexagon">
            <a:avLst/>
          </a:prstGeom>
          <a:solidFill>
            <a:srgbClr val="39BBC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GB" sz="800">
                <a:latin typeface="Lato" panose="020F0502020204030203" pitchFamily="34" charset="0"/>
                <a:ea typeface="Lato" panose="020F0502020204030203" pitchFamily="34" charset="0"/>
                <a:cs typeface="Lato" panose="020F0502020204030203" pitchFamily="34" charset="0"/>
              </a:rPr>
              <a:t>Health economics</a:t>
            </a:r>
          </a:p>
        </p:txBody>
      </p:sp>
      <p:sp>
        <p:nvSpPr>
          <p:cNvPr id="29" name="Hexagon 28">
            <a:extLst>
              <a:ext uri="{FF2B5EF4-FFF2-40B4-BE49-F238E27FC236}">
                <a16:creationId xmlns:a16="http://schemas.microsoft.com/office/drawing/2014/main" id="{760CD0D1-BA81-65BF-B6CC-8A0FDEF20DEC}"/>
              </a:ext>
            </a:extLst>
          </p:cNvPr>
          <p:cNvSpPr>
            <a:spLocks/>
          </p:cNvSpPr>
          <p:nvPr/>
        </p:nvSpPr>
        <p:spPr>
          <a:xfrm rot="16200000">
            <a:off x="9990836" y="4678043"/>
            <a:ext cx="900000" cy="900000"/>
          </a:xfrm>
          <a:prstGeom prst="hexagon">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Success</a:t>
            </a:r>
          </a:p>
        </p:txBody>
      </p:sp>
      <p:sp>
        <p:nvSpPr>
          <p:cNvPr id="30" name="Hexagon 29">
            <a:extLst>
              <a:ext uri="{FF2B5EF4-FFF2-40B4-BE49-F238E27FC236}">
                <a16:creationId xmlns:a16="http://schemas.microsoft.com/office/drawing/2014/main" id="{80F623CE-B32A-3BC2-93CF-1A1CF18982DC}"/>
              </a:ext>
            </a:extLst>
          </p:cNvPr>
          <p:cNvSpPr>
            <a:spLocks/>
          </p:cNvSpPr>
          <p:nvPr/>
        </p:nvSpPr>
        <p:spPr>
          <a:xfrm rot="16200000">
            <a:off x="7175533" y="4684277"/>
            <a:ext cx="900000" cy="900000"/>
          </a:xfrm>
          <a:prstGeom prst="hexagon">
            <a:avLst/>
          </a:prstGeom>
          <a:gradFill flip="none" rotWithShape="1">
            <a:gsLst>
              <a:gs pos="0">
                <a:srgbClr val="39BBCF"/>
              </a:gs>
              <a:gs pos="74000">
                <a:srgbClr val="8CC63F"/>
              </a:gs>
              <a:gs pos="83000">
                <a:srgbClr val="8CC63F"/>
              </a:gs>
              <a:gs pos="100000">
                <a:srgbClr val="8CC63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Business care</a:t>
            </a:r>
          </a:p>
        </p:txBody>
      </p:sp>
      <p:sp>
        <p:nvSpPr>
          <p:cNvPr id="31" name="Hexagon 30">
            <a:extLst>
              <a:ext uri="{FF2B5EF4-FFF2-40B4-BE49-F238E27FC236}">
                <a16:creationId xmlns:a16="http://schemas.microsoft.com/office/drawing/2014/main" id="{527D4D63-9F29-25AF-9F50-501AA97EE24A}"/>
              </a:ext>
            </a:extLst>
          </p:cNvPr>
          <p:cNvSpPr>
            <a:spLocks/>
          </p:cNvSpPr>
          <p:nvPr/>
        </p:nvSpPr>
        <p:spPr>
          <a:xfrm rot="16200000">
            <a:off x="9052403" y="4674926"/>
            <a:ext cx="900000" cy="900000"/>
          </a:xfrm>
          <a:prstGeom prst="hexagon">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Scale-up </a:t>
            </a:r>
          </a:p>
        </p:txBody>
      </p:sp>
      <p:sp>
        <p:nvSpPr>
          <p:cNvPr id="32" name="Hexagon 31">
            <a:extLst>
              <a:ext uri="{FF2B5EF4-FFF2-40B4-BE49-F238E27FC236}">
                <a16:creationId xmlns:a16="http://schemas.microsoft.com/office/drawing/2014/main" id="{8F755557-EA84-6410-B6EB-59BD94E29F52}"/>
              </a:ext>
            </a:extLst>
          </p:cNvPr>
          <p:cNvSpPr>
            <a:spLocks/>
          </p:cNvSpPr>
          <p:nvPr/>
        </p:nvSpPr>
        <p:spPr>
          <a:xfrm rot="16200000">
            <a:off x="7644751" y="3965472"/>
            <a:ext cx="900000" cy="90000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GB" sz="1000" dirty="0">
                <a:latin typeface="Lato" panose="020F0502020204030203" pitchFamily="34" charset="0"/>
                <a:ea typeface="Lato" panose="020F0502020204030203" pitchFamily="34" charset="0"/>
                <a:cs typeface="Lato" panose="020F0502020204030203" pitchFamily="34" charset="0"/>
              </a:rPr>
              <a:t>Procure-</a:t>
            </a:r>
            <a:r>
              <a:rPr lang="en-GB" sz="1000" dirty="0" err="1">
                <a:latin typeface="Lato" panose="020F0502020204030203" pitchFamily="34" charset="0"/>
                <a:ea typeface="Lato" panose="020F0502020204030203" pitchFamily="34" charset="0"/>
                <a:cs typeface="Lato" panose="020F0502020204030203" pitchFamily="34" charset="0"/>
              </a:rPr>
              <a:t>ment</a:t>
            </a:r>
            <a:endParaRPr lang="en-GB" sz="1000" dirty="0">
              <a:latin typeface="Lato" panose="020F0502020204030203" pitchFamily="34" charset="0"/>
              <a:ea typeface="Lato" panose="020F0502020204030203" pitchFamily="34" charset="0"/>
              <a:cs typeface="Lato" panose="020F0502020204030203" pitchFamily="34" charset="0"/>
            </a:endParaRPr>
          </a:p>
        </p:txBody>
      </p:sp>
      <p:sp>
        <p:nvSpPr>
          <p:cNvPr id="33" name="Hexagon 32">
            <a:extLst>
              <a:ext uri="{FF2B5EF4-FFF2-40B4-BE49-F238E27FC236}">
                <a16:creationId xmlns:a16="http://schemas.microsoft.com/office/drawing/2014/main" id="{4F06F0B6-36B0-E9CD-CE7A-842A8A40DEF8}"/>
              </a:ext>
            </a:extLst>
          </p:cNvPr>
          <p:cNvSpPr>
            <a:spLocks/>
          </p:cNvSpPr>
          <p:nvPr/>
        </p:nvSpPr>
        <p:spPr>
          <a:xfrm rot="16200000">
            <a:off x="5767881" y="3974823"/>
            <a:ext cx="900000" cy="900000"/>
          </a:xfrm>
          <a:prstGeom prst="hexagon">
            <a:avLst/>
          </a:prstGeom>
          <a:solidFill>
            <a:srgbClr val="39BBC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tIns="0" rIns="144000" bIns="0" rtlCol="0" anchor="ctr">
            <a:noAutofit/>
          </a:bodyPr>
          <a:lstStyle/>
          <a:p>
            <a:pPr algn="ctr"/>
            <a:r>
              <a:rPr lang="en-GB" sz="900">
                <a:latin typeface="Lato" panose="020F0502020204030203" pitchFamily="34" charset="0"/>
                <a:ea typeface="Lato" panose="020F0502020204030203" pitchFamily="34" charset="0"/>
                <a:cs typeface="Lato" panose="020F0502020204030203" pitchFamily="34" charset="0"/>
              </a:rPr>
              <a:t>Validation generation</a:t>
            </a:r>
          </a:p>
        </p:txBody>
      </p:sp>
      <p:sp>
        <p:nvSpPr>
          <p:cNvPr id="34" name="Hexagon 33">
            <a:extLst>
              <a:ext uri="{FF2B5EF4-FFF2-40B4-BE49-F238E27FC236}">
                <a16:creationId xmlns:a16="http://schemas.microsoft.com/office/drawing/2014/main" id="{731AFF73-1497-6FEA-DD81-756EA9E9B119}"/>
              </a:ext>
            </a:extLst>
          </p:cNvPr>
          <p:cNvSpPr>
            <a:spLocks/>
          </p:cNvSpPr>
          <p:nvPr/>
        </p:nvSpPr>
        <p:spPr>
          <a:xfrm rot="16200000">
            <a:off x="9521619" y="3971706"/>
            <a:ext cx="900000" cy="900000"/>
          </a:xfrm>
          <a:prstGeom prst="hexagon">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GB" sz="900">
                <a:latin typeface="Lato" panose="020F0502020204030203" pitchFamily="34" charset="0"/>
                <a:ea typeface="Lato" panose="020F0502020204030203" pitchFamily="34" charset="0"/>
                <a:cs typeface="Lato" panose="020F0502020204030203" pitchFamily="34" charset="0"/>
              </a:rPr>
              <a:t>Adoption</a:t>
            </a:r>
          </a:p>
        </p:txBody>
      </p:sp>
      <p:sp>
        <p:nvSpPr>
          <p:cNvPr id="35" name="Hexagon 34">
            <a:extLst>
              <a:ext uri="{FF2B5EF4-FFF2-40B4-BE49-F238E27FC236}">
                <a16:creationId xmlns:a16="http://schemas.microsoft.com/office/drawing/2014/main" id="{9C4CCFDF-D99D-87B2-F3EA-B11EDF4A19FC}"/>
              </a:ext>
            </a:extLst>
          </p:cNvPr>
          <p:cNvSpPr>
            <a:spLocks/>
          </p:cNvSpPr>
          <p:nvPr/>
        </p:nvSpPr>
        <p:spPr>
          <a:xfrm rot="16200000">
            <a:off x="6706316" y="3977940"/>
            <a:ext cx="900000" cy="900000"/>
          </a:xfrm>
          <a:prstGeom prst="hexagon">
            <a:avLst/>
          </a:prstGeom>
          <a:gradFill flip="none" rotWithShape="1">
            <a:gsLst>
              <a:gs pos="0">
                <a:srgbClr val="39BBCF"/>
              </a:gs>
              <a:gs pos="74000">
                <a:srgbClr val="8CC63F"/>
              </a:gs>
              <a:gs pos="83000">
                <a:srgbClr val="8CC63F"/>
              </a:gs>
              <a:gs pos="100000">
                <a:srgbClr val="8CC63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tIns="0" rIns="108000" rtlCol="0" anchor="ctr">
            <a:noAutofit/>
          </a:bodyPr>
          <a:lstStyle/>
          <a:p>
            <a:pPr algn="ctr"/>
            <a:r>
              <a:rPr lang="en-GB" sz="900" dirty="0" err="1">
                <a:latin typeface="Lato" panose="020F0502020204030203" pitchFamily="34" charset="0"/>
                <a:ea typeface="Lato" panose="020F0502020204030203" pitchFamily="34" charset="0"/>
                <a:cs typeface="Lato" panose="020F0502020204030203" pitchFamily="34" charset="0"/>
              </a:rPr>
              <a:t>Commer-cialisation</a:t>
            </a:r>
            <a:endParaRPr lang="en-GB" sz="900" dirty="0">
              <a:latin typeface="Lato" panose="020F0502020204030203" pitchFamily="34" charset="0"/>
              <a:ea typeface="Lato" panose="020F0502020204030203" pitchFamily="34" charset="0"/>
              <a:cs typeface="Lato" panose="020F0502020204030203" pitchFamily="34" charset="0"/>
            </a:endParaRPr>
          </a:p>
        </p:txBody>
      </p:sp>
      <p:sp>
        <p:nvSpPr>
          <p:cNvPr id="36" name="Hexagon 35">
            <a:extLst>
              <a:ext uri="{FF2B5EF4-FFF2-40B4-BE49-F238E27FC236}">
                <a16:creationId xmlns:a16="http://schemas.microsoft.com/office/drawing/2014/main" id="{BE881ADF-F2FA-9F1F-C8C4-AD0099352172}"/>
              </a:ext>
            </a:extLst>
          </p:cNvPr>
          <p:cNvSpPr>
            <a:spLocks/>
          </p:cNvSpPr>
          <p:nvPr/>
        </p:nvSpPr>
        <p:spPr>
          <a:xfrm rot="16200000">
            <a:off x="8583186" y="3968589"/>
            <a:ext cx="900000" cy="900000"/>
          </a:xfrm>
          <a:prstGeom prst="hexagon">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GB" sz="900">
                <a:latin typeface="Lato" panose="020F0502020204030203" pitchFamily="34" charset="0"/>
                <a:ea typeface="Lato" panose="020F0502020204030203" pitchFamily="34" charset="0"/>
                <a:cs typeface="Lato" panose="020F0502020204030203" pitchFamily="34" charset="0"/>
              </a:rPr>
              <a:t>Brokering</a:t>
            </a:r>
          </a:p>
        </p:txBody>
      </p:sp>
      <p:sp>
        <p:nvSpPr>
          <p:cNvPr id="37" name="Hexagon 36">
            <a:extLst>
              <a:ext uri="{FF2B5EF4-FFF2-40B4-BE49-F238E27FC236}">
                <a16:creationId xmlns:a16="http://schemas.microsoft.com/office/drawing/2014/main" id="{AF90FA7C-4A99-2C72-28EC-D926AFA0B293}"/>
              </a:ext>
            </a:extLst>
          </p:cNvPr>
          <p:cNvSpPr>
            <a:spLocks/>
          </p:cNvSpPr>
          <p:nvPr/>
        </p:nvSpPr>
        <p:spPr>
          <a:xfrm rot="16200000">
            <a:off x="4829445" y="5407838"/>
            <a:ext cx="900000" cy="900000"/>
          </a:xfrm>
          <a:prstGeom prst="hexagon">
            <a:avLst/>
          </a:prstGeom>
          <a:solidFill>
            <a:srgbClr val="39BBC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n-GB" sz="800">
                <a:latin typeface="Lato" panose="020F0502020204030203" pitchFamily="34" charset="0"/>
                <a:ea typeface="Lato" panose="020F0502020204030203" pitchFamily="34" charset="0"/>
                <a:cs typeface="Lato" panose="020F0502020204030203" pitchFamily="34" charset="0"/>
              </a:rPr>
              <a:t>Regulatory approval</a:t>
            </a:r>
          </a:p>
        </p:txBody>
      </p:sp>
      <p:sp>
        <p:nvSpPr>
          <p:cNvPr id="38" name="Hexagon 37">
            <a:extLst>
              <a:ext uri="{FF2B5EF4-FFF2-40B4-BE49-F238E27FC236}">
                <a16:creationId xmlns:a16="http://schemas.microsoft.com/office/drawing/2014/main" id="{D23C744F-B510-4D59-AB4B-61154E44B42C}"/>
              </a:ext>
            </a:extLst>
          </p:cNvPr>
          <p:cNvSpPr>
            <a:spLocks/>
          </p:cNvSpPr>
          <p:nvPr/>
        </p:nvSpPr>
        <p:spPr>
          <a:xfrm rot="16200000">
            <a:off x="5767880" y="5401601"/>
            <a:ext cx="900000" cy="900000"/>
          </a:xfrm>
          <a:prstGeom prst="hexagon">
            <a:avLst/>
          </a:prstGeom>
          <a:solidFill>
            <a:srgbClr val="39BBC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Finance</a:t>
            </a:r>
          </a:p>
        </p:txBody>
      </p:sp>
      <p:sp>
        <p:nvSpPr>
          <p:cNvPr id="39" name="Hexagon 38">
            <a:extLst>
              <a:ext uri="{FF2B5EF4-FFF2-40B4-BE49-F238E27FC236}">
                <a16:creationId xmlns:a16="http://schemas.microsoft.com/office/drawing/2014/main" id="{CF575BE0-5ED3-4B43-8721-CADA31E9923B}"/>
              </a:ext>
            </a:extLst>
          </p:cNvPr>
          <p:cNvSpPr>
            <a:spLocks/>
          </p:cNvSpPr>
          <p:nvPr/>
        </p:nvSpPr>
        <p:spPr>
          <a:xfrm rot="16200000">
            <a:off x="2952574" y="5389237"/>
            <a:ext cx="900000" cy="900000"/>
          </a:xfrm>
          <a:prstGeom prst="hexagon">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PPIE</a:t>
            </a:r>
          </a:p>
        </p:txBody>
      </p:sp>
      <p:sp>
        <p:nvSpPr>
          <p:cNvPr id="40" name="Hexagon 39">
            <a:extLst>
              <a:ext uri="{FF2B5EF4-FFF2-40B4-BE49-F238E27FC236}">
                <a16:creationId xmlns:a16="http://schemas.microsoft.com/office/drawing/2014/main" id="{E213664A-BF3D-2162-2D59-FFC77DD1F109}"/>
              </a:ext>
            </a:extLst>
          </p:cNvPr>
          <p:cNvSpPr>
            <a:spLocks/>
          </p:cNvSpPr>
          <p:nvPr/>
        </p:nvSpPr>
        <p:spPr>
          <a:xfrm rot="16200000">
            <a:off x="1075704" y="5386120"/>
            <a:ext cx="900000" cy="900000"/>
          </a:xfrm>
          <a:prstGeom prst="hexagon">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Culture</a:t>
            </a:r>
          </a:p>
        </p:txBody>
      </p:sp>
      <p:sp>
        <p:nvSpPr>
          <p:cNvPr id="41" name="Hexagon 40">
            <a:extLst>
              <a:ext uri="{FF2B5EF4-FFF2-40B4-BE49-F238E27FC236}">
                <a16:creationId xmlns:a16="http://schemas.microsoft.com/office/drawing/2014/main" id="{D9D78EC8-4CCC-92E5-1AF1-F8223C2F85FE}"/>
              </a:ext>
            </a:extLst>
          </p:cNvPr>
          <p:cNvSpPr>
            <a:spLocks/>
          </p:cNvSpPr>
          <p:nvPr/>
        </p:nvSpPr>
        <p:spPr>
          <a:xfrm rot="16200000">
            <a:off x="2014139" y="5376769"/>
            <a:ext cx="900000" cy="900000"/>
          </a:xfrm>
          <a:prstGeom prst="hexagon">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a:latin typeface="Lato" panose="020F0502020204030203" pitchFamily="34" charset="0"/>
                <a:ea typeface="Lato" panose="020F0502020204030203" pitchFamily="34" charset="0"/>
                <a:cs typeface="Lato" panose="020F0502020204030203" pitchFamily="34" charset="0"/>
              </a:rPr>
              <a:t>Unmet needs</a:t>
            </a:r>
          </a:p>
        </p:txBody>
      </p:sp>
      <p:sp>
        <p:nvSpPr>
          <p:cNvPr id="2" name="Rectangle 1">
            <a:extLst>
              <a:ext uri="{FF2B5EF4-FFF2-40B4-BE49-F238E27FC236}">
                <a16:creationId xmlns:a16="http://schemas.microsoft.com/office/drawing/2014/main" id="{FAB86F88-8C40-7138-35A7-A6515DDD37BB}"/>
              </a:ext>
            </a:extLst>
          </p:cNvPr>
          <p:cNvSpPr/>
          <p:nvPr/>
        </p:nvSpPr>
        <p:spPr bwMode="auto">
          <a:xfrm>
            <a:off x="8760296" y="188640"/>
            <a:ext cx="3240360" cy="654108"/>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pitchFamily="34" charset="0"/>
              <a:ea typeface="ＭＳ Ｐゴシック" pitchFamily="34" charset="-128"/>
            </a:endParaRPr>
          </a:p>
        </p:txBody>
      </p:sp>
    </p:spTree>
    <p:extLst>
      <p:ext uri="{BB962C8B-B14F-4D97-AF65-F5344CB8AC3E}">
        <p14:creationId xmlns:p14="http://schemas.microsoft.com/office/powerpoint/2010/main" val="3169803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47C92D-DEF0-2A5D-E32E-84C582EEAD44}"/>
              </a:ext>
            </a:extLst>
          </p:cNvPr>
          <p:cNvSpPr>
            <a:spLocks noGrp="1"/>
          </p:cNvSpPr>
          <p:nvPr>
            <p:ph type="title"/>
          </p:nvPr>
        </p:nvSpPr>
        <p:spPr>
          <a:xfrm>
            <a:off x="431800" y="1635848"/>
            <a:ext cx="11328400" cy="649288"/>
          </a:xfrm>
        </p:spPr>
        <p:txBody>
          <a:bodyPr/>
          <a:lstStyle/>
          <a:p>
            <a:r>
              <a:rPr lang="en-GB" dirty="0"/>
              <a:t>Contact Us</a:t>
            </a:r>
          </a:p>
        </p:txBody>
      </p:sp>
      <p:sp>
        <p:nvSpPr>
          <p:cNvPr id="4" name="Content Placeholder 3">
            <a:extLst>
              <a:ext uri="{FF2B5EF4-FFF2-40B4-BE49-F238E27FC236}">
                <a16:creationId xmlns:a16="http://schemas.microsoft.com/office/drawing/2014/main" id="{A4103F0F-276F-3600-5F04-5DB182B61BE4}"/>
              </a:ext>
            </a:extLst>
          </p:cNvPr>
          <p:cNvSpPr>
            <a:spLocks noGrp="1"/>
          </p:cNvSpPr>
          <p:nvPr>
            <p:ph idx="1"/>
          </p:nvPr>
        </p:nvSpPr>
        <p:spPr>
          <a:xfrm>
            <a:off x="383523" y="2711461"/>
            <a:ext cx="11328400" cy="4114800"/>
          </a:xfrm>
        </p:spPr>
        <p:txBody>
          <a:bodyPr/>
          <a:lstStyle/>
          <a:p>
            <a:r>
              <a:rPr lang="en-GB" dirty="0"/>
              <a:t>Dr Katey Collins: </a:t>
            </a:r>
            <a:r>
              <a:rPr lang="en-GB" dirty="0">
                <a:hlinkClick r:id="rId2"/>
              </a:rPr>
              <a:t>kcollins@bournemouth.ac.uk</a:t>
            </a:r>
            <a:endParaRPr lang="en-GB" dirty="0"/>
          </a:p>
          <a:p>
            <a:r>
              <a:rPr lang="en-GB" dirty="0"/>
              <a:t>Dr Vikram Mohan: </a:t>
            </a:r>
            <a:r>
              <a:rPr lang="en-GB" dirty="0">
                <a:hlinkClick r:id="rId3"/>
              </a:rPr>
              <a:t>vmohan@bournemouth.ac.uk</a:t>
            </a:r>
            <a:r>
              <a:rPr lang="en-GB" dirty="0"/>
              <a:t> </a:t>
            </a:r>
          </a:p>
          <a:p>
            <a:r>
              <a:rPr lang="en-GB" dirty="0"/>
              <a:t>Dr Caroline </a:t>
            </a:r>
            <a:r>
              <a:rPr lang="en-GB" dirty="0" err="1"/>
              <a:t>Belchamber</a:t>
            </a:r>
            <a:r>
              <a:rPr lang="en-GB" dirty="0"/>
              <a:t>: </a:t>
            </a:r>
            <a:r>
              <a:rPr lang="en-GB" dirty="0">
                <a:hlinkClick r:id="rId4"/>
              </a:rPr>
              <a:t>CBelchamber@aecc.ac.uk</a:t>
            </a:r>
            <a:r>
              <a:rPr lang="en-GB" dirty="0"/>
              <a:t> </a:t>
            </a:r>
          </a:p>
          <a:p>
            <a:r>
              <a:rPr lang="en-GB" dirty="0"/>
              <a:t>Luisa </a:t>
            </a:r>
            <a:r>
              <a:rPr lang="en-GB"/>
              <a:t>Holt: </a:t>
            </a:r>
            <a:r>
              <a:rPr lang="en-GB">
                <a:hlinkClick r:id="rId5"/>
              </a:rPr>
              <a:t>L.C.Holt@soton.ac.uk</a:t>
            </a:r>
            <a:r>
              <a:rPr lang="en-GB"/>
              <a:t> </a:t>
            </a:r>
            <a:endParaRPr lang="en-GB" dirty="0"/>
          </a:p>
        </p:txBody>
      </p:sp>
      <p:sp>
        <p:nvSpPr>
          <p:cNvPr id="2" name="Slide Number Placeholder 1">
            <a:extLst>
              <a:ext uri="{FF2B5EF4-FFF2-40B4-BE49-F238E27FC236}">
                <a16:creationId xmlns:a16="http://schemas.microsoft.com/office/drawing/2014/main" id="{3098978B-5A67-7D94-2083-F1D4929AB0A4}"/>
              </a:ext>
            </a:extLst>
          </p:cNvPr>
          <p:cNvSpPr>
            <a:spLocks noGrp="1"/>
          </p:cNvSpPr>
          <p:nvPr>
            <p:ph type="sldNum" sz="quarter" idx="12"/>
          </p:nvPr>
        </p:nvSpPr>
        <p:spPr/>
        <p:txBody>
          <a:bodyPr/>
          <a:lstStyle/>
          <a:p>
            <a:pPr>
              <a:defRPr/>
            </a:pPr>
            <a:fld id="{6AF9E0A4-6B4D-4FA5-BA3B-9831B13AEFCE}" type="slidenum">
              <a:rPr lang="en-GB" altLang="en-US" smtClean="0"/>
              <a:pPr>
                <a:defRPr/>
              </a:pPr>
              <a:t>54</a:t>
            </a:fld>
            <a:endParaRPr lang="en-GB" altLang="en-US"/>
          </a:p>
        </p:txBody>
      </p:sp>
      <p:pic>
        <p:nvPicPr>
          <p:cNvPr id="5" name="Picture 2" descr="Review of CAHPR | Council for Allied Health Professions Research">
            <a:extLst>
              <a:ext uri="{FF2B5EF4-FFF2-40B4-BE49-F238E27FC236}">
                <a16:creationId xmlns:a16="http://schemas.microsoft.com/office/drawing/2014/main" id="{38059070-226A-741F-F9E0-68D5BCD094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72CA230-BA1F-DF85-171F-FF42968BEFD7}"/>
              </a:ext>
            </a:extLst>
          </p:cNvPr>
          <p:cNvPicPr>
            <a:picLocks noChangeAspect="1"/>
          </p:cNvPicPr>
          <p:nvPr/>
        </p:nvPicPr>
        <p:blipFill>
          <a:blip r:embed="rId7"/>
          <a:stretch>
            <a:fillRect/>
          </a:stretch>
        </p:blipFill>
        <p:spPr>
          <a:xfrm>
            <a:off x="2279576" y="206777"/>
            <a:ext cx="2244839" cy="906940"/>
          </a:xfrm>
          <a:prstGeom prst="rect">
            <a:avLst/>
          </a:prstGeom>
        </p:spPr>
      </p:pic>
      <p:pic>
        <p:nvPicPr>
          <p:cNvPr id="7" name="Picture 6">
            <a:extLst>
              <a:ext uri="{FF2B5EF4-FFF2-40B4-BE49-F238E27FC236}">
                <a16:creationId xmlns:a16="http://schemas.microsoft.com/office/drawing/2014/main" id="{260DB734-CF44-AC88-6B17-312D1968CE7B}"/>
              </a:ext>
            </a:extLst>
          </p:cNvPr>
          <p:cNvPicPr>
            <a:picLocks noChangeAspect="1"/>
          </p:cNvPicPr>
          <p:nvPr/>
        </p:nvPicPr>
        <p:blipFill>
          <a:blip r:embed="rId8"/>
          <a:stretch>
            <a:fillRect/>
          </a:stretch>
        </p:blipFill>
        <p:spPr>
          <a:xfrm>
            <a:off x="6744072" y="206777"/>
            <a:ext cx="1392213" cy="1239857"/>
          </a:xfrm>
          <a:prstGeom prst="rect">
            <a:avLst/>
          </a:prstGeom>
        </p:spPr>
      </p:pic>
    </p:spTree>
    <p:extLst>
      <p:ext uri="{BB962C8B-B14F-4D97-AF65-F5344CB8AC3E}">
        <p14:creationId xmlns:p14="http://schemas.microsoft.com/office/powerpoint/2010/main" val="1672570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1F5B2-CC42-A8DD-E82A-E7D157115313}"/>
              </a:ext>
            </a:extLst>
          </p:cNvPr>
          <p:cNvSpPr>
            <a:spLocks noGrp="1"/>
          </p:cNvSpPr>
          <p:nvPr>
            <p:ph type="title"/>
          </p:nvPr>
        </p:nvSpPr>
        <p:spPr/>
        <p:txBody>
          <a:bodyPr/>
          <a:lstStyle/>
          <a:p>
            <a:r>
              <a:rPr lang="en-GB" dirty="0"/>
              <a:t>Additional Event</a:t>
            </a:r>
          </a:p>
        </p:txBody>
      </p:sp>
      <p:sp>
        <p:nvSpPr>
          <p:cNvPr id="3" name="Content Placeholder 2">
            <a:extLst>
              <a:ext uri="{FF2B5EF4-FFF2-40B4-BE49-F238E27FC236}">
                <a16:creationId xmlns:a16="http://schemas.microsoft.com/office/drawing/2014/main" id="{59A680B2-AE27-8885-F5FD-0A59D9A56FA9}"/>
              </a:ext>
            </a:extLst>
          </p:cNvPr>
          <p:cNvSpPr>
            <a:spLocks noGrp="1"/>
          </p:cNvSpPr>
          <p:nvPr>
            <p:ph idx="1"/>
          </p:nvPr>
        </p:nvSpPr>
        <p:spPr/>
        <p:txBody>
          <a:bodyPr/>
          <a:lstStyle/>
          <a:p>
            <a:r>
              <a:rPr lang="en-GB" dirty="0"/>
              <a:t>Are you a healthcare professional with a passion for improving patient care? Do you want to improve patient outcomes by leading groundbreaking research studies?</a:t>
            </a:r>
          </a:p>
          <a:p>
            <a:r>
              <a:rPr lang="en-GB" b="1" dirty="0"/>
              <a:t>Virtual event ‘Could you be a research delivery leader?’</a:t>
            </a:r>
          </a:p>
          <a:p>
            <a:r>
              <a:rPr lang="en-GB" b="1" dirty="0"/>
              <a:t>Wednesday 12 March 2025 from 12.30pm to 2.00pm</a:t>
            </a:r>
          </a:p>
          <a:p>
            <a:endParaRPr lang="en-GB" b="1" dirty="0"/>
          </a:p>
          <a:p>
            <a:r>
              <a:rPr lang="en-GB" b="1" i="0" dirty="0">
                <a:solidFill>
                  <a:srgbClr val="000000"/>
                </a:solidFill>
                <a:effectLst/>
                <a:latin typeface="Calibri" panose="020F0502020204030204" pitchFamily="34" charset="0"/>
              </a:rPr>
              <a:t>Full details of the event can be seen here: </a:t>
            </a:r>
            <a:r>
              <a:rPr lang="en-GB" b="1" i="0" dirty="0">
                <a:solidFill>
                  <a:srgbClr val="000000"/>
                </a:solidFill>
                <a:effectLst/>
                <a:latin typeface="Calibri" panose="020F0502020204030204" pitchFamily="34" charset="0"/>
                <a:hlinkClick r:id="rId2" tooltip="Original URL: https://eur.cvent.me/KbkGnB. Click or tap if you trust this link."/>
              </a:rPr>
              <a:t>https://eur.cvent.me/KbkGnB </a:t>
            </a:r>
            <a:endParaRPr lang="en-GB" b="1" dirty="0"/>
          </a:p>
          <a:p>
            <a:endParaRPr lang="en-GB" b="1" dirty="0"/>
          </a:p>
          <a:p>
            <a:pPr marL="0" indent="0">
              <a:buNone/>
            </a:pPr>
            <a:endParaRPr lang="en-GB" b="1" dirty="0"/>
          </a:p>
        </p:txBody>
      </p:sp>
      <p:sp>
        <p:nvSpPr>
          <p:cNvPr id="4" name="Slide Number Placeholder 3">
            <a:extLst>
              <a:ext uri="{FF2B5EF4-FFF2-40B4-BE49-F238E27FC236}">
                <a16:creationId xmlns:a16="http://schemas.microsoft.com/office/drawing/2014/main" id="{F8515155-8E72-7CDB-2DEF-6D16E60DCD57}"/>
              </a:ext>
            </a:extLst>
          </p:cNvPr>
          <p:cNvSpPr>
            <a:spLocks noGrp="1"/>
          </p:cNvSpPr>
          <p:nvPr>
            <p:ph type="sldNum" sz="quarter" idx="12"/>
          </p:nvPr>
        </p:nvSpPr>
        <p:spPr/>
        <p:txBody>
          <a:bodyPr/>
          <a:lstStyle/>
          <a:p>
            <a:pPr>
              <a:defRPr/>
            </a:pPr>
            <a:fld id="{C4FD1F12-F88F-4DC1-A308-E0A0DAE91B15}" type="slidenum">
              <a:rPr lang="en-GB" altLang="en-US" smtClean="0"/>
              <a:pPr>
                <a:defRPr/>
              </a:pPr>
              <a:t>55</a:t>
            </a:fld>
            <a:endParaRPr lang="en-GB" altLang="en-US"/>
          </a:p>
        </p:txBody>
      </p:sp>
    </p:spTree>
    <p:extLst>
      <p:ext uri="{BB962C8B-B14F-4D97-AF65-F5344CB8AC3E}">
        <p14:creationId xmlns:p14="http://schemas.microsoft.com/office/powerpoint/2010/main" val="2050469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DAC4373-0A8D-5B23-DBCE-1020BC4E9771}"/>
              </a:ext>
            </a:extLst>
          </p:cNvPr>
          <p:cNvSpPr>
            <a:spLocks noGrp="1" noChangeArrowheads="1"/>
          </p:cNvSpPr>
          <p:nvPr>
            <p:ph type="title"/>
          </p:nvPr>
        </p:nvSpPr>
        <p:spPr>
          <a:xfrm>
            <a:off x="1992313" y="2784475"/>
            <a:ext cx="8496300" cy="649288"/>
          </a:xfrm>
        </p:spPr>
        <p:txBody>
          <a:bodyPr/>
          <a:lstStyle/>
          <a:p>
            <a:pPr algn="ctr"/>
            <a:r>
              <a:rPr lang="en-GB" altLang="en-US" sz="4800"/>
              <a:t>Questions?</a:t>
            </a:r>
          </a:p>
        </p:txBody>
      </p:sp>
      <p:sp>
        <p:nvSpPr>
          <p:cNvPr id="36867" name="Slide Number Placeholder 3">
            <a:extLst>
              <a:ext uri="{FF2B5EF4-FFF2-40B4-BE49-F238E27FC236}">
                <a16:creationId xmlns:a16="http://schemas.microsoft.com/office/drawing/2014/main" id="{CE4D7C8F-F04B-DB79-1435-CA7E44E4C5C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Georgia" panose="02040502050405020303" pitchFamily="18" charset="0"/>
                <a:ea typeface="MS PGothic" panose="020B0600070205080204" pitchFamily="34" charset="-128"/>
              </a:defRPr>
            </a:lvl1pPr>
            <a:lvl2pPr marL="742950" indent="-285750">
              <a:defRPr>
                <a:solidFill>
                  <a:schemeClr val="bg1"/>
                </a:solidFill>
                <a:latin typeface="Georgia" panose="02040502050405020303" pitchFamily="18" charset="0"/>
                <a:ea typeface="MS PGothic" panose="020B0600070205080204" pitchFamily="34" charset="-128"/>
              </a:defRPr>
            </a:lvl2pPr>
            <a:lvl3pPr marL="1143000" indent="-228600">
              <a:defRPr>
                <a:solidFill>
                  <a:schemeClr val="bg1"/>
                </a:solidFill>
                <a:latin typeface="Georgia" panose="02040502050405020303" pitchFamily="18" charset="0"/>
                <a:ea typeface="MS PGothic" panose="020B0600070205080204" pitchFamily="34" charset="-128"/>
              </a:defRPr>
            </a:lvl3pPr>
            <a:lvl4pPr marL="1600200" indent="-228600">
              <a:defRPr>
                <a:solidFill>
                  <a:schemeClr val="bg1"/>
                </a:solidFill>
                <a:latin typeface="Georgia" panose="02040502050405020303" pitchFamily="18" charset="0"/>
                <a:ea typeface="MS PGothic" panose="020B0600070205080204" pitchFamily="34" charset="-128"/>
              </a:defRPr>
            </a:lvl4pPr>
            <a:lvl5pPr marL="2057400" indent="-228600">
              <a:defRPr>
                <a:solidFill>
                  <a:schemeClr val="bg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bg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bg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bg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bg1"/>
                </a:solidFill>
                <a:latin typeface="Georgia" panose="02040502050405020303" pitchFamily="18" charset="0"/>
                <a:ea typeface="MS PGothic" panose="020B0600070205080204" pitchFamily="34" charset="-128"/>
              </a:defRPr>
            </a:lvl9pPr>
          </a:lstStyle>
          <a:p>
            <a:fld id="{9B8C55D2-D110-46CC-85D8-119CDF840C55}" type="slidenum">
              <a:rPr lang="en-GB" altLang="en-US" smtClean="0">
                <a:solidFill>
                  <a:schemeClr val="tx1"/>
                </a:solidFill>
              </a:rPr>
              <a:pPr/>
              <a:t>56</a:t>
            </a:fld>
            <a:endParaRPr lang="en-GB" altLang="en-US">
              <a:solidFill>
                <a:schemeClr val="tx1"/>
              </a:solidFill>
            </a:endParaRPr>
          </a:p>
        </p:txBody>
      </p:sp>
      <p:pic>
        <p:nvPicPr>
          <p:cNvPr id="3" name="Picture 2">
            <a:extLst>
              <a:ext uri="{FF2B5EF4-FFF2-40B4-BE49-F238E27FC236}">
                <a16:creationId xmlns:a16="http://schemas.microsoft.com/office/drawing/2014/main" id="{318BE336-90F6-DF98-52EE-8B6EA2120B8F}"/>
              </a:ext>
            </a:extLst>
          </p:cNvPr>
          <p:cNvPicPr>
            <a:picLocks noChangeAspect="1"/>
          </p:cNvPicPr>
          <p:nvPr/>
        </p:nvPicPr>
        <p:blipFill>
          <a:blip r:embed="rId2"/>
          <a:stretch>
            <a:fillRect/>
          </a:stretch>
        </p:blipFill>
        <p:spPr>
          <a:xfrm>
            <a:off x="7032104" y="208495"/>
            <a:ext cx="1392213" cy="1239857"/>
          </a:xfrm>
          <a:prstGeom prst="rect">
            <a:avLst/>
          </a:prstGeom>
        </p:spPr>
      </p:pic>
      <p:pic>
        <p:nvPicPr>
          <p:cNvPr id="4" name="Picture 3" descr="Review of CAHPR | Council for Allied Health Professions Research">
            <a:extLst>
              <a:ext uri="{FF2B5EF4-FFF2-40B4-BE49-F238E27FC236}">
                <a16:creationId xmlns:a16="http://schemas.microsoft.com/office/drawing/2014/main" id="{2061D687-CE11-3396-DC2F-E766597A9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AEBCAA7-8F64-8067-A2E2-CDFAE301A616}"/>
              </a:ext>
            </a:extLst>
          </p:cNvPr>
          <p:cNvPicPr>
            <a:picLocks noChangeAspect="1"/>
          </p:cNvPicPr>
          <p:nvPr/>
        </p:nvPicPr>
        <p:blipFill>
          <a:blip r:embed="rId4"/>
          <a:stretch>
            <a:fillRect/>
          </a:stretch>
        </p:blipFill>
        <p:spPr>
          <a:xfrm>
            <a:off x="1931684" y="153391"/>
            <a:ext cx="2244839" cy="906940"/>
          </a:xfrm>
          <a:prstGeom prst="rect">
            <a:avLst/>
          </a:prstGeom>
        </p:spPr>
      </p:pic>
    </p:spTree>
  </p:cSld>
  <p:clrMapOvr>
    <a:masterClrMapping/>
  </p:clrMapOvr>
  <p:transition spd="slow" advClick="0" advTm="1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83B0-D154-AB68-C14E-8F05B86720F4}"/>
              </a:ext>
            </a:extLst>
          </p:cNvPr>
          <p:cNvSpPr>
            <a:spLocks noGrp="1"/>
          </p:cNvSpPr>
          <p:nvPr>
            <p:ph type="title"/>
          </p:nvPr>
        </p:nvSpPr>
        <p:spPr>
          <a:xfrm>
            <a:off x="431800" y="1843608"/>
            <a:ext cx="11328400" cy="649288"/>
          </a:xfrm>
        </p:spPr>
        <p:txBody>
          <a:bodyPr/>
          <a:lstStyle/>
          <a:p>
            <a:r>
              <a:rPr lang="en-GB" b="1" dirty="0"/>
              <a:t>Starting out - what is your goal?</a:t>
            </a:r>
          </a:p>
        </p:txBody>
      </p:sp>
      <p:sp>
        <p:nvSpPr>
          <p:cNvPr id="3" name="Content Placeholder 2">
            <a:extLst>
              <a:ext uri="{FF2B5EF4-FFF2-40B4-BE49-F238E27FC236}">
                <a16:creationId xmlns:a16="http://schemas.microsoft.com/office/drawing/2014/main" id="{5D9AD69E-D082-9333-B82D-35957440F48E}"/>
              </a:ext>
            </a:extLst>
          </p:cNvPr>
          <p:cNvSpPr>
            <a:spLocks noGrp="1"/>
          </p:cNvSpPr>
          <p:nvPr>
            <p:ph sz="half" idx="1"/>
          </p:nvPr>
        </p:nvSpPr>
        <p:spPr>
          <a:xfrm>
            <a:off x="431800" y="2554560"/>
            <a:ext cx="5562600" cy="4114800"/>
          </a:xfrm>
        </p:spPr>
        <p:txBody>
          <a:bodyPr>
            <a:noAutofit/>
          </a:bodyPr>
          <a:lstStyle/>
          <a:p>
            <a:r>
              <a:rPr lang="en-GB" sz="2000" b="1" dirty="0"/>
              <a:t>Clinical research delivery - NHS</a:t>
            </a:r>
          </a:p>
          <a:p>
            <a:pPr lvl="1"/>
            <a:r>
              <a:rPr lang="en-GB" sz="2000" dirty="0"/>
              <a:t>Working in the research delivery team</a:t>
            </a:r>
          </a:p>
          <a:p>
            <a:pPr lvl="1"/>
            <a:r>
              <a:rPr lang="en-GB" sz="2000" dirty="0"/>
              <a:t>Clinician Researcher Credentials Framework</a:t>
            </a:r>
          </a:p>
          <a:p>
            <a:pPr marL="457200" lvl="1" indent="0">
              <a:buNone/>
            </a:pPr>
            <a:r>
              <a:rPr lang="en-GB" sz="2000" dirty="0">
                <a:solidFill>
                  <a:schemeClr val="accent1"/>
                </a:solidFill>
              </a:rPr>
              <a:t>	</a:t>
            </a:r>
            <a:r>
              <a:rPr lang="en-GB" sz="2000" dirty="0">
                <a:solidFill>
                  <a:schemeClr val="accent1"/>
                </a:solidFill>
                <a:hlinkClick r:id="rId3"/>
              </a:rPr>
              <a:t>https://www.nihr.ac.uk/health-and-care-professionals/training/clinician-</a:t>
            </a:r>
            <a:r>
              <a:rPr lang="en-GB" sz="2000" dirty="0">
                <a:solidFill>
                  <a:schemeClr val="accent1"/>
                </a:solidFill>
              </a:rPr>
              <a:t>researcher-credentials-framework.htm </a:t>
            </a:r>
          </a:p>
          <a:p>
            <a:pPr lvl="1"/>
            <a:r>
              <a:rPr lang="en-GB" sz="2000" dirty="0"/>
              <a:t>Clinician Researchers – Principal Investigator or Local Lead Investigator</a:t>
            </a:r>
          </a:p>
          <a:p>
            <a:pPr marL="457200" lvl="1" indent="0">
              <a:buNone/>
            </a:pPr>
            <a:endParaRPr lang="en-GB" sz="2000" dirty="0"/>
          </a:p>
        </p:txBody>
      </p:sp>
      <p:sp>
        <p:nvSpPr>
          <p:cNvPr id="4" name="Content Placeholder 3">
            <a:extLst>
              <a:ext uri="{FF2B5EF4-FFF2-40B4-BE49-F238E27FC236}">
                <a16:creationId xmlns:a16="http://schemas.microsoft.com/office/drawing/2014/main" id="{3018D637-FF38-5C04-4874-B9566CE8BBDF}"/>
              </a:ext>
            </a:extLst>
          </p:cNvPr>
          <p:cNvSpPr>
            <a:spLocks noGrp="1"/>
          </p:cNvSpPr>
          <p:nvPr>
            <p:ph sz="half" idx="2"/>
          </p:nvPr>
        </p:nvSpPr>
        <p:spPr>
          <a:xfrm>
            <a:off x="6197600" y="2554560"/>
            <a:ext cx="5562600" cy="4114800"/>
          </a:xfrm>
        </p:spPr>
        <p:txBody>
          <a:bodyPr/>
          <a:lstStyle/>
          <a:p>
            <a:r>
              <a:rPr lang="en-GB" sz="2000" b="1" dirty="0"/>
              <a:t>Clinical academic career pathways - University</a:t>
            </a:r>
          </a:p>
          <a:p>
            <a:pPr lvl="1"/>
            <a:r>
              <a:rPr lang="en-GB" sz="2000" dirty="0"/>
              <a:t>Higher degrees such as Masters, MD or PhD</a:t>
            </a:r>
          </a:p>
          <a:p>
            <a:pPr lvl="1"/>
            <a:r>
              <a:rPr lang="en-GB" sz="2000" dirty="0"/>
              <a:t>Chief Investigators – leading on research grants or proposals </a:t>
            </a:r>
          </a:p>
          <a:p>
            <a:pPr lvl="2"/>
            <a:r>
              <a:rPr lang="en-GB" sz="2000" dirty="0"/>
              <a:t>may start out as a co-applicant </a:t>
            </a:r>
          </a:p>
          <a:p>
            <a:endParaRPr lang="en-GB" dirty="0"/>
          </a:p>
        </p:txBody>
      </p:sp>
      <p:pic>
        <p:nvPicPr>
          <p:cNvPr id="6" name="Picture 5">
            <a:extLst>
              <a:ext uri="{FF2B5EF4-FFF2-40B4-BE49-F238E27FC236}">
                <a16:creationId xmlns:a16="http://schemas.microsoft.com/office/drawing/2014/main" id="{BAE4383D-2D28-F4F4-739B-519C7B3C5AA3}"/>
              </a:ext>
            </a:extLst>
          </p:cNvPr>
          <p:cNvPicPr>
            <a:picLocks noChangeAspect="1"/>
          </p:cNvPicPr>
          <p:nvPr/>
        </p:nvPicPr>
        <p:blipFill>
          <a:blip r:embed="rId4"/>
          <a:stretch>
            <a:fillRect/>
          </a:stretch>
        </p:blipFill>
        <p:spPr>
          <a:xfrm>
            <a:off x="6576608" y="233274"/>
            <a:ext cx="1212847" cy="1080120"/>
          </a:xfrm>
          <a:prstGeom prst="rect">
            <a:avLst/>
          </a:prstGeom>
        </p:spPr>
      </p:pic>
      <p:pic>
        <p:nvPicPr>
          <p:cNvPr id="7" name="Picture 6" descr="Review of CAHPR | Council for Allied Health Professions Research">
            <a:extLst>
              <a:ext uri="{FF2B5EF4-FFF2-40B4-BE49-F238E27FC236}">
                <a16:creationId xmlns:a16="http://schemas.microsoft.com/office/drawing/2014/main" id="{25827197-9C74-D76A-3C00-B0FA282A3E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36" y="2828"/>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69B42A8-6317-F744-F04D-869AF0B5ABD6}"/>
              </a:ext>
            </a:extLst>
          </p:cNvPr>
          <p:cNvPicPr>
            <a:picLocks noChangeAspect="1"/>
          </p:cNvPicPr>
          <p:nvPr/>
        </p:nvPicPr>
        <p:blipFill>
          <a:blip r:embed="rId6"/>
          <a:stretch>
            <a:fillRect/>
          </a:stretch>
        </p:blipFill>
        <p:spPr>
          <a:xfrm>
            <a:off x="2495600" y="116632"/>
            <a:ext cx="2513370" cy="1015430"/>
          </a:xfrm>
          <a:prstGeom prst="rect">
            <a:avLst/>
          </a:prstGeom>
        </p:spPr>
      </p:pic>
    </p:spTree>
    <p:extLst>
      <p:ext uri="{BB962C8B-B14F-4D97-AF65-F5344CB8AC3E}">
        <p14:creationId xmlns:p14="http://schemas.microsoft.com/office/powerpoint/2010/main" val="27532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36569" y="4101085"/>
            <a:ext cx="163068" cy="162941"/>
          </a:xfrm>
          <a:prstGeom prst="rect">
            <a:avLst/>
          </a:prstGeom>
        </p:spPr>
      </p:pic>
      <p:pic>
        <p:nvPicPr>
          <p:cNvPr id="3" name="object 3"/>
          <p:cNvPicPr/>
          <p:nvPr/>
        </p:nvPicPr>
        <p:blipFill>
          <a:blip r:embed="rId3" cstate="print"/>
          <a:stretch>
            <a:fillRect/>
          </a:stretch>
        </p:blipFill>
        <p:spPr>
          <a:xfrm>
            <a:off x="3413887" y="930038"/>
            <a:ext cx="6984491" cy="3206224"/>
          </a:xfrm>
          <a:prstGeom prst="rect">
            <a:avLst/>
          </a:prstGeom>
        </p:spPr>
      </p:pic>
      <p:pic>
        <p:nvPicPr>
          <p:cNvPr id="4" name="object 4"/>
          <p:cNvPicPr/>
          <p:nvPr/>
        </p:nvPicPr>
        <p:blipFill>
          <a:blip r:embed="rId4" cstate="print"/>
          <a:stretch>
            <a:fillRect/>
          </a:stretch>
        </p:blipFill>
        <p:spPr>
          <a:xfrm>
            <a:off x="3030475" y="4094988"/>
            <a:ext cx="175259" cy="175132"/>
          </a:xfrm>
          <a:prstGeom prst="rect">
            <a:avLst/>
          </a:prstGeom>
        </p:spPr>
      </p:pic>
      <p:sp>
        <p:nvSpPr>
          <p:cNvPr id="5" name="object 5"/>
          <p:cNvSpPr txBox="1">
            <a:spLocks noGrp="1"/>
          </p:cNvSpPr>
          <p:nvPr>
            <p:ph type="title"/>
          </p:nvPr>
        </p:nvSpPr>
        <p:spPr>
          <a:xfrm>
            <a:off x="4800728" y="1770964"/>
            <a:ext cx="4548505" cy="1629292"/>
          </a:xfrm>
          <a:prstGeom prst="rect">
            <a:avLst/>
          </a:prstGeom>
        </p:spPr>
        <p:txBody>
          <a:bodyPr vert="horz" wrap="square" lIns="0" tIns="13335" rIns="0" bIns="0" numCol="1" rtlCol="0" anchor="t" anchorCtr="0" compatLnSpc="1">
            <a:prstTxWarp prst="textNoShape">
              <a:avLst/>
            </a:prstTxWarp>
            <a:spAutoFit/>
          </a:bodyPr>
          <a:lstStyle/>
          <a:p>
            <a:pPr marL="1074420" marR="5080" indent="-1062355">
              <a:spcBef>
                <a:spcPts val="105"/>
              </a:spcBef>
            </a:pPr>
            <a:r>
              <a:rPr dirty="0"/>
              <a:t>Can</a:t>
            </a:r>
            <a:r>
              <a:rPr spc="-65" dirty="0"/>
              <a:t> </a:t>
            </a:r>
            <a:r>
              <a:rPr dirty="0"/>
              <a:t>you</a:t>
            </a:r>
            <a:r>
              <a:rPr spc="-50" dirty="0"/>
              <a:t> </a:t>
            </a:r>
            <a:r>
              <a:rPr dirty="0"/>
              <a:t>prove</a:t>
            </a:r>
            <a:r>
              <a:rPr spc="-55" dirty="0"/>
              <a:t> </a:t>
            </a:r>
            <a:r>
              <a:rPr dirty="0"/>
              <a:t>your</a:t>
            </a:r>
            <a:r>
              <a:rPr spc="-55" dirty="0"/>
              <a:t> </a:t>
            </a:r>
            <a:r>
              <a:rPr spc="-10" dirty="0"/>
              <a:t>clinical effectiveness?</a:t>
            </a:r>
          </a:p>
        </p:txBody>
      </p:sp>
      <p:sp>
        <p:nvSpPr>
          <p:cNvPr id="6" name="object 6"/>
          <p:cNvSpPr txBox="1"/>
          <p:nvPr/>
        </p:nvSpPr>
        <p:spPr>
          <a:xfrm>
            <a:off x="4114545" y="4311777"/>
            <a:ext cx="2829560" cy="452120"/>
          </a:xfrm>
          <a:prstGeom prst="rect">
            <a:avLst/>
          </a:prstGeom>
        </p:spPr>
        <p:txBody>
          <a:bodyPr vert="horz" wrap="square" lIns="0" tIns="12065" rIns="0" bIns="0" rtlCol="0">
            <a:spAutoFit/>
          </a:bodyPr>
          <a:lstStyle/>
          <a:p>
            <a:pPr marL="12700">
              <a:spcBef>
                <a:spcPts val="95"/>
              </a:spcBef>
            </a:pPr>
            <a:r>
              <a:rPr sz="2800" spc="-10" dirty="0">
                <a:solidFill>
                  <a:srgbClr val="001F5F"/>
                </a:solidFill>
                <a:latin typeface="Calibri"/>
                <a:cs typeface="Calibri"/>
              </a:rPr>
              <a:t>Outcome</a:t>
            </a:r>
            <a:r>
              <a:rPr sz="2800" spc="-100" dirty="0">
                <a:solidFill>
                  <a:srgbClr val="001F5F"/>
                </a:solidFill>
                <a:latin typeface="Calibri"/>
                <a:cs typeface="Calibri"/>
              </a:rPr>
              <a:t> </a:t>
            </a:r>
            <a:r>
              <a:rPr sz="2800" spc="-10" dirty="0">
                <a:solidFill>
                  <a:srgbClr val="001F5F"/>
                </a:solidFill>
                <a:latin typeface="Calibri"/>
                <a:cs typeface="Calibri"/>
              </a:rPr>
              <a:t>measures</a:t>
            </a:r>
            <a:endParaRPr sz="2800" dirty="0">
              <a:latin typeface="Calibri"/>
              <a:cs typeface="Calibri"/>
            </a:endParaRPr>
          </a:p>
        </p:txBody>
      </p:sp>
      <p:sp>
        <p:nvSpPr>
          <p:cNvPr id="7" name="object 7"/>
          <p:cNvSpPr txBox="1"/>
          <p:nvPr/>
        </p:nvSpPr>
        <p:spPr>
          <a:xfrm>
            <a:off x="4176523" y="5016753"/>
            <a:ext cx="2436495" cy="452120"/>
          </a:xfrm>
          <a:prstGeom prst="rect">
            <a:avLst/>
          </a:prstGeom>
        </p:spPr>
        <p:txBody>
          <a:bodyPr vert="horz" wrap="square" lIns="0" tIns="12065" rIns="0" bIns="0" rtlCol="0">
            <a:spAutoFit/>
          </a:bodyPr>
          <a:lstStyle/>
          <a:p>
            <a:pPr marL="12700">
              <a:spcBef>
                <a:spcPts val="95"/>
              </a:spcBef>
            </a:pPr>
            <a:r>
              <a:rPr sz="2800" spc="-10" dirty="0">
                <a:solidFill>
                  <a:srgbClr val="001F5F"/>
                </a:solidFill>
                <a:latin typeface="Calibri"/>
                <a:cs typeface="Calibri"/>
              </a:rPr>
              <a:t>Patient</a:t>
            </a:r>
            <a:r>
              <a:rPr sz="2800" spc="-130" dirty="0">
                <a:solidFill>
                  <a:srgbClr val="001F5F"/>
                </a:solidFill>
                <a:latin typeface="Calibri"/>
                <a:cs typeface="Calibri"/>
              </a:rPr>
              <a:t> </a:t>
            </a:r>
            <a:r>
              <a:rPr sz="2800" spc="-10" dirty="0">
                <a:solidFill>
                  <a:srgbClr val="001F5F"/>
                </a:solidFill>
                <a:latin typeface="Calibri"/>
                <a:cs typeface="Calibri"/>
              </a:rPr>
              <a:t>feedback</a:t>
            </a:r>
            <a:endParaRPr sz="2800" dirty="0">
              <a:latin typeface="Calibri"/>
              <a:cs typeface="Calibri"/>
            </a:endParaRPr>
          </a:p>
        </p:txBody>
      </p:sp>
      <p:sp>
        <p:nvSpPr>
          <p:cNvPr id="8" name="object 8"/>
          <p:cNvSpPr txBox="1"/>
          <p:nvPr/>
        </p:nvSpPr>
        <p:spPr>
          <a:xfrm>
            <a:off x="4176523" y="5702909"/>
            <a:ext cx="2788285" cy="452120"/>
          </a:xfrm>
          <a:prstGeom prst="rect">
            <a:avLst/>
          </a:prstGeom>
        </p:spPr>
        <p:txBody>
          <a:bodyPr vert="horz" wrap="square" lIns="0" tIns="12065" rIns="0" bIns="0" rtlCol="0">
            <a:spAutoFit/>
          </a:bodyPr>
          <a:lstStyle/>
          <a:p>
            <a:pPr marL="12700">
              <a:spcBef>
                <a:spcPts val="95"/>
              </a:spcBef>
            </a:pPr>
            <a:r>
              <a:rPr sz="2800" dirty="0">
                <a:solidFill>
                  <a:srgbClr val="001F5F"/>
                </a:solidFill>
                <a:latin typeface="Calibri"/>
                <a:cs typeface="Calibri"/>
              </a:rPr>
              <a:t>Service</a:t>
            </a:r>
            <a:r>
              <a:rPr sz="2800" spc="-80" dirty="0">
                <a:solidFill>
                  <a:srgbClr val="001F5F"/>
                </a:solidFill>
                <a:latin typeface="Calibri"/>
                <a:cs typeface="Calibri"/>
              </a:rPr>
              <a:t> </a:t>
            </a:r>
            <a:r>
              <a:rPr sz="2800" spc="-10" dirty="0">
                <a:solidFill>
                  <a:srgbClr val="001F5F"/>
                </a:solidFill>
                <a:latin typeface="Calibri"/>
                <a:cs typeface="Calibri"/>
              </a:rPr>
              <a:t>evaluations</a:t>
            </a:r>
            <a:endParaRPr sz="2800" dirty="0">
              <a:latin typeface="Calibri"/>
              <a:cs typeface="Calibri"/>
            </a:endParaRPr>
          </a:p>
        </p:txBody>
      </p:sp>
      <p:sp>
        <p:nvSpPr>
          <p:cNvPr id="9" name="object 9"/>
          <p:cNvSpPr txBox="1"/>
          <p:nvPr/>
        </p:nvSpPr>
        <p:spPr>
          <a:xfrm>
            <a:off x="7855459" y="4311777"/>
            <a:ext cx="803275" cy="452120"/>
          </a:xfrm>
          <a:prstGeom prst="rect">
            <a:avLst/>
          </a:prstGeom>
        </p:spPr>
        <p:txBody>
          <a:bodyPr vert="horz" wrap="square" lIns="0" tIns="12065" rIns="0" bIns="0" rtlCol="0">
            <a:spAutoFit/>
          </a:bodyPr>
          <a:lstStyle/>
          <a:p>
            <a:pPr marL="12700">
              <a:spcBef>
                <a:spcPts val="95"/>
              </a:spcBef>
            </a:pPr>
            <a:r>
              <a:rPr sz="2800" spc="-10" dirty="0">
                <a:solidFill>
                  <a:srgbClr val="001F5F"/>
                </a:solidFill>
                <a:latin typeface="Calibri"/>
                <a:cs typeface="Calibri"/>
              </a:rPr>
              <a:t>Audit</a:t>
            </a:r>
            <a:endParaRPr sz="2800" dirty="0">
              <a:latin typeface="Calibri"/>
              <a:cs typeface="Calibri"/>
            </a:endParaRPr>
          </a:p>
        </p:txBody>
      </p:sp>
      <p:sp>
        <p:nvSpPr>
          <p:cNvPr id="10" name="object 10"/>
          <p:cNvSpPr txBox="1"/>
          <p:nvPr/>
        </p:nvSpPr>
        <p:spPr>
          <a:xfrm>
            <a:off x="7855459" y="5016753"/>
            <a:ext cx="1331595" cy="452120"/>
          </a:xfrm>
          <a:prstGeom prst="rect">
            <a:avLst/>
          </a:prstGeom>
        </p:spPr>
        <p:txBody>
          <a:bodyPr vert="horz" wrap="square" lIns="0" tIns="12065" rIns="0" bIns="0" rtlCol="0">
            <a:spAutoFit/>
          </a:bodyPr>
          <a:lstStyle/>
          <a:p>
            <a:pPr marL="12700">
              <a:spcBef>
                <a:spcPts val="95"/>
              </a:spcBef>
            </a:pPr>
            <a:r>
              <a:rPr sz="2800" spc="-10" dirty="0">
                <a:solidFill>
                  <a:srgbClr val="001F5F"/>
                </a:solidFill>
                <a:latin typeface="Calibri"/>
                <a:cs typeface="Calibri"/>
              </a:rPr>
              <a:t>Research</a:t>
            </a:r>
            <a:endParaRPr sz="2800" dirty="0">
              <a:latin typeface="Calibri"/>
              <a:cs typeface="Calibri"/>
            </a:endParaRPr>
          </a:p>
        </p:txBody>
      </p:sp>
      <p:sp>
        <p:nvSpPr>
          <p:cNvPr id="11" name="object 11"/>
          <p:cNvSpPr txBox="1"/>
          <p:nvPr/>
        </p:nvSpPr>
        <p:spPr>
          <a:xfrm>
            <a:off x="7855459" y="5702909"/>
            <a:ext cx="2070735" cy="452120"/>
          </a:xfrm>
          <a:prstGeom prst="rect">
            <a:avLst/>
          </a:prstGeom>
        </p:spPr>
        <p:txBody>
          <a:bodyPr vert="horz" wrap="square" lIns="0" tIns="12065" rIns="0" bIns="0" rtlCol="0">
            <a:spAutoFit/>
          </a:bodyPr>
          <a:lstStyle/>
          <a:p>
            <a:pPr marL="12700">
              <a:spcBef>
                <a:spcPts val="95"/>
              </a:spcBef>
            </a:pPr>
            <a:r>
              <a:rPr sz="2800" spc="-10" dirty="0">
                <a:solidFill>
                  <a:srgbClr val="001F5F"/>
                </a:solidFill>
                <a:latin typeface="Calibri"/>
                <a:cs typeface="Calibri"/>
              </a:rPr>
              <a:t>Dissemination</a:t>
            </a:r>
            <a:endParaRPr sz="2800" dirty="0">
              <a:latin typeface="Calibri"/>
              <a:cs typeface="Calibri"/>
            </a:endParaRPr>
          </a:p>
        </p:txBody>
      </p:sp>
      <p:pic>
        <p:nvPicPr>
          <p:cNvPr id="3074" name="Picture 2" descr="174,400+ Child Thinking Stock Photos, Pictures &amp; Royalty-Free Images -  iStock | Young child thinking, Child thinking looking up, Child thinking  classroom">
            <a:extLst>
              <a:ext uri="{FF2B5EF4-FFF2-40B4-BE49-F238E27FC236}">
                <a16:creationId xmlns:a16="http://schemas.microsoft.com/office/drawing/2014/main" id="{7AC99BB7-E8BF-EA54-FF0B-FDE6803839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951" y="4537837"/>
            <a:ext cx="2919652" cy="19464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view of CAHPR | Council for Allied Health Professions Research">
            <a:extLst>
              <a:ext uri="{FF2B5EF4-FFF2-40B4-BE49-F238E27FC236}">
                <a16:creationId xmlns:a16="http://schemas.microsoft.com/office/drawing/2014/main" id="{D60FF666-EA82-9B19-6BED-47051A2BFC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67E6CE8-CB0B-3E00-25A5-9917DA3ECCC4}"/>
              </a:ext>
            </a:extLst>
          </p:cNvPr>
          <p:cNvPicPr>
            <a:picLocks noChangeAspect="1"/>
          </p:cNvPicPr>
          <p:nvPr/>
        </p:nvPicPr>
        <p:blipFill>
          <a:blip r:embed="rId7"/>
          <a:stretch>
            <a:fillRect/>
          </a:stretch>
        </p:blipFill>
        <p:spPr>
          <a:xfrm>
            <a:off x="56902" y="1628800"/>
            <a:ext cx="1070546" cy="953391"/>
          </a:xfrm>
          <a:prstGeom prst="rect">
            <a:avLst/>
          </a:prstGeom>
        </p:spPr>
      </p:pic>
      <p:pic>
        <p:nvPicPr>
          <p:cNvPr id="15" name="Picture 14">
            <a:extLst>
              <a:ext uri="{FF2B5EF4-FFF2-40B4-BE49-F238E27FC236}">
                <a16:creationId xmlns:a16="http://schemas.microsoft.com/office/drawing/2014/main" id="{30DB2C40-DFBA-8175-995B-766B16C64186}"/>
              </a:ext>
            </a:extLst>
          </p:cNvPr>
          <p:cNvPicPr>
            <a:picLocks noChangeAspect="1"/>
          </p:cNvPicPr>
          <p:nvPr/>
        </p:nvPicPr>
        <p:blipFill>
          <a:blip r:embed="rId8"/>
          <a:stretch>
            <a:fillRect/>
          </a:stretch>
        </p:blipFill>
        <p:spPr>
          <a:xfrm>
            <a:off x="1931684" y="153391"/>
            <a:ext cx="2244839" cy="906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81000" y="661106"/>
            <a:ext cx="11328400" cy="1078961"/>
          </a:xfrm>
          <a:prstGeom prst="rect">
            <a:avLst/>
          </a:prstGeom>
        </p:spPr>
        <p:txBody>
          <a:bodyPr vert="horz" wrap="square" lIns="0" tIns="535126" rIns="0" bIns="0" numCol="1" rtlCol="0" anchor="t" anchorCtr="0" compatLnSpc="1">
            <a:prstTxWarp prst="textNoShape">
              <a:avLst/>
            </a:prstTxWarp>
            <a:spAutoFit/>
          </a:bodyPr>
          <a:lstStyle/>
          <a:p>
            <a:pPr marL="461645">
              <a:spcBef>
                <a:spcPts val="105"/>
              </a:spcBef>
            </a:pPr>
            <a:r>
              <a:rPr lang="en-GB" dirty="0"/>
              <a:t>Group Brainstorm: c</a:t>
            </a:r>
            <a:r>
              <a:rPr dirty="0"/>
              <a:t>an</a:t>
            </a:r>
            <a:r>
              <a:rPr spc="-40" dirty="0"/>
              <a:t> </a:t>
            </a:r>
            <a:r>
              <a:rPr dirty="0"/>
              <a:t>you</a:t>
            </a:r>
            <a:r>
              <a:rPr spc="-30" dirty="0"/>
              <a:t> </a:t>
            </a:r>
            <a:r>
              <a:rPr i="1" spc="-10" dirty="0">
                <a:solidFill>
                  <a:srgbClr val="FF0000"/>
                </a:solidFill>
                <a:latin typeface="Calibri"/>
                <a:cs typeface="Calibri"/>
              </a:rPr>
              <a:t>prove</a:t>
            </a:r>
            <a:r>
              <a:rPr spc="-10" dirty="0"/>
              <a:t>….</a:t>
            </a:r>
          </a:p>
        </p:txBody>
      </p:sp>
      <p:sp>
        <p:nvSpPr>
          <p:cNvPr id="3" name="object 3"/>
          <p:cNvSpPr txBox="1"/>
          <p:nvPr/>
        </p:nvSpPr>
        <p:spPr>
          <a:xfrm>
            <a:off x="839416" y="1916832"/>
            <a:ext cx="9284707" cy="2782172"/>
          </a:xfrm>
          <a:prstGeom prst="rect">
            <a:avLst/>
          </a:prstGeom>
        </p:spPr>
        <p:txBody>
          <a:bodyPr vert="horz" wrap="square" lIns="0" tIns="12065" rIns="0" bIns="0" rtlCol="0">
            <a:spAutoFit/>
          </a:bodyPr>
          <a:lstStyle/>
          <a:p>
            <a:pPr marL="621665" indent="-608965">
              <a:spcBef>
                <a:spcPts val="95"/>
              </a:spcBef>
              <a:buAutoNum type="arabicPeriod"/>
              <a:tabLst>
                <a:tab pos="621665" algn="l"/>
                <a:tab pos="622300" algn="l"/>
              </a:tabLst>
            </a:pPr>
            <a:r>
              <a:rPr sz="3600" dirty="0">
                <a:solidFill>
                  <a:srgbClr val="001F5F"/>
                </a:solidFill>
                <a:latin typeface="Calibri"/>
                <a:cs typeface="Calibri"/>
              </a:rPr>
              <a:t>Successful</a:t>
            </a:r>
            <a:r>
              <a:rPr sz="3600" spc="-120" dirty="0">
                <a:solidFill>
                  <a:srgbClr val="001F5F"/>
                </a:solidFill>
                <a:latin typeface="Calibri"/>
                <a:cs typeface="Calibri"/>
              </a:rPr>
              <a:t> </a:t>
            </a:r>
            <a:r>
              <a:rPr sz="3600" dirty="0">
                <a:solidFill>
                  <a:srgbClr val="001F5F"/>
                </a:solidFill>
                <a:latin typeface="Calibri"/>
                <a:cs typeface="Calibri"/>
              </a:rPr>
              <a:t>clinical</a:t>
            </a:r>
            <a:r>
              <a:rPr sz="3600" spc="-125" dirty="0">
                <a:solidFill>
                  <a:srgbClr val="001F5F"/>
                </a:solidFill>
                <a:latin typeface="Calibri"/>
                <a:cs typeface="Calibri"/>
              </a:rPr>
              <a:t> </a:t>
            </a:r>
            <a:r>
              <a:rPr sz="3600" spc="-10" dirty="0">
                <a:solidFill>
                  <a:srgbClr val="001F5F"/>
                </a:solidFill>
                <a:latin typeface="Calibri"/>
                <a:cs typeface="Calibri"/>
              </a:rPr>
              <a:t>outcomes?</a:t>
            </a:r>
            <a:endParaRPr sz="3600" dirty="0">
              <a:latin typeface="Calibri"/>
              <a:cs typeface="Calibri"/>
            </a:endParaRPr>
          </a:p>
          <a:p>
            <a:pPr>
              <a:spcBef>
                <a:spcPts val="40"/>
              </a:spcBef>
              <a:buClr>
                <a:srgbClr val="001F5F"/>
              </a:buClr>
              <a:buFont typeface="Calibri"/>
              <a:buAutoNum type="arabicPeriod"/>
            </a:pPr>
            <a:endParaRPr sz="3600" dirty="0">
              <a:latin typeface="Calibri"/>
              <a:cs typeface="Calibri"/>
            </a:endParaRPr>
          </a:p>
          <a:p>
            <a:pPr marL="621665" indent="-608965">
              <a:spcBef>
                <a:spcPts val="5"/>
              </a:spcBef>
              <a:buAutoNum type="arabicPeriod"/>
              <a:tabLst>
                <a:tab pos="621665" algn="l"/>
                <a:tab pos="622300" algn="l"/>
              </a:tabLst>
            </a:pPr>
            <a:r>
              <a:rPr sz="3600" spc="-10" dirty="0">
                <a:solidFill>
                  <a:srgbClr val="001F5F"/>
                </a:solidFill>
                <a:latin typeface="Calibri"/>
                <a:cs typeface="Calibri"/>
              </a:rPr>
              <a:t>Positive</a:t>
            </a:r>
            <a:r>
              <a:rPr sz="3600" spc="-135" dirty="0">
                <a:solidFill>
                  <a:srgbClr val="001F5F"/>
                </a:solidFill>
                <a:latin typeface="Calibri"/>
                <a:cs typeface="Calibri"/>
              </a:rPr>
              <a:t> </a:t>
            </a:r>
            <a:r>
              <a:rPr sz="3600" dirty="0">
                <a:solidFill>
                  <a:srgbClr val="001F5F"/>
                </a:solidFill>
                <a:latin typeface="Calibri"/>
                <a:cs typeface="Calibri"/>
              </a:rPr>
              <a:t>patient</a:t>
            </a:r>
            <a:r>
              <a:rPr sz="3600" spc="-140" dirty="0">
                <a:solidFill>
                  <a:srgbClr val="001F5F"/>
                </a:solidFill>
                <a:latin typeface="Calibri"/>
                <a:cs typeface="Calibri"/>
              </a:rPr>
              <a:t> </a:t>
            </a:r>
            <a:r>
              <a:rPr sz="3600" spc="-10" dirty="0">
                <a:solidFill>
                  <a:srgbClr val="001F5F"/>
                </a:solidFill>
                <a:latin typeface="Calibri"/>
                <a:cs typeface="Calibri"/>
              </a:rPr>
              <a:t>experiences?</a:t>
            </a:r>
            <a:endParaRPr sz="3600" dirty="0">
              <a:latin typeface="Calibri"/>
              <a:cs typeface="Calibri"/>
            </a:endParaRPr>
          </a:p>
          <a:p>
            <a:pPr>
              <a:spcBef>
                <a:spcPts val="45"/>
              </a:spcBef>
              <a:buClr>
                <a:srgbClr val="001F5F"/>
              </a:buClr>
              <a:buFont typeface="Calibri"/>
              <a:buAutoNum type="arabicPeriod"/>
            </a:pPr>
            <a:endParaRPr sz="3600" dirty="0">
              <a:latin typeface="Calibri"/>
              <a:cs typeface="Calibri"/>
            </a:endParaRPr>
          </a:p>
          <a:p>
            <a:pPr marL="621665" indent="-608965">
              <a:buAutoNum type="arabicPeriod"/>
              <a:tabLst>
                <a:tab pos="621665" algn="l"/>
                <a:tab pos="622300" algn="l"/>
              </a:tabLst>
            </a:pPr>
            <a:r>
              <a:rPr sz="3600" dirty="0">
                <a:solidFill>
                  <a:srgbClr val="001F5F"/>
                </a:solidFill>
                <a:latin typeface="Calibri"/>
                <a:cs typeface="Calibri"/>
              </a:rPr>
              <a:t>Staff</a:t>
            </a:r>
            <a:r>
              <a:rPr sz="3600" spc="-95" dirty="0">
                <a:solidFill>
                  <a:srgbClr val="001F5F"/>
                </a:solidFill>
                <a:latin typeface="Calibri"/>
                <a:cs typeface="Calibri"/>
              </a:rPr>
              <a:t> </a:t>
            </a:r>
            <a:r>
              <a:rPr sz="3600" spc="-10" dirty="0">
                <a:solidFill>
                  <a:srgbClr val="001F5F"/>
                </a:solidFill>
                <a:latin typeface="Calibri"/>
                <a:cs typeface="Calibri"/>
              </a:rPr>
              <a:t>consistently</a:t>
            </a:r>
            <a:r>
              <a:rPr sz="3600" spc="-65" dirty="0">
                <a:solidFill>
                  <a:srgbClr val="001F5F"/>
                </a:solidFill>
                <a:latin typeface="Calibri"/>
                <a:cs typeface="Calibri"/>
              </a:rPr>
              <a:t> </a:t>
            </a:r>
            <a:r>
              <a:rPr sz="3600" dirty="0">
                <a:solidFill>
                  <a:srgbClr val="001F5F"/>
                </a:solidFill>
                <a:latin typeface="Calibri"/>
                <a:cs typeface="Calibri"/>
              </a:rPr>
              <a:t>use</a:t>
            </a:r>
            <a:r>
              <a:rPr sz="3600" spc="-70" dirty="0">
                <a:solidFill>
                  <a:srgbClr val="001F5F"/>
                </a:solidFill>
                <a:latin typeface="Calibri"/>
                <a:cs typeface="Calibri"/>
              </a:rPr>
              <a:t> </a:t>
            </a:r>
            <a:r>
              <a:rPr sz="3600" spc="-25" dirty="0">
                <a:solidFill>
                  <a:srgbClr val="001F5F"/>
                </a:solidFill>
                <a:latin typeface="Calibri"/>
                <a:cs typeface="Calibri"/>
              </a:rPr>
              <a:t>evidence-</a:t>
            </a:r>
            <a:r>
              <a:rPr sz="3600" dirty="0">
                <a:solidFill>
                  <a:srgbClr val="001F5F"/>
                </a:solidFill>
                <a:latin typeface="Calibri"/>
                <a:cs typeface="Calibri"/>
              </a:rPr>
              <a:t>based</a:t>
            </a:r>
            <a:r>
              <a:rPr sz="3600" spc="-55" dirty="0">
                <a:solidFill>
                  <a:srgbClr val="001F5F"/>
                </a:solidFill>
                <a:latin typeface="Calibri"/>
                <a:cs typeface="Calibri"/>
              </a:rPr>
              <a:t> </a:t>
            </a:r>
            <a:r>
              <a:rPr sz="3600" spc="-10" dirty="0">
                <a:solidFill>
                  <a:srgbClr val="001F5F"/>
                </a:solidFill>
                <a:latin typeface="Calibri"/>
                <a:cs typeface="Calibri"/>
              </a:rPr>
              <a:t>practice?</a:t>
            </a:r>
            <a:endParaRPr sz="3600" dirty="0">
              <a:latin typeface="Calibri"/>
              <a:cs typeface="Calibri"/>
            </a:endParaRPr>
          </a:p>
        </p:txBody>
      </p:sp>
      <p:pic>
        <p:nvPicPr>
          <p:cNvPr id="4" name="object 4"/>
          <p:cNvPicPr/>
          <p:nvPr/>
        </p:nvPicPr>
        <p:blipFill>
          <a:blip r:embed="rId3" cstate="print"/>
          <a:stretch>
            <a:fillRect/>
          </a:stretch>
        </p:blipFill>
        <p:spPr>
          <a:xfrm>
            <a:off x="2067877" y="5216606"/>
            <a:ext cx="1344621" cy="1246022"/>
          </a:xfrm>
          <a:prstGeom prst="rect">
            <a:avLst/>
          </a:prstGeom>
        </p:spPr>
      </p:pic>
      <p:pic>
        <p:nvPicPr>
          <p:cNvPr id="5" name="object 5"/>
          <p:cNvPicPr/>
          <p:nvPr/>
        </p:nvPicPr>
        <p:blipFill>
          <a:blip r:embed="rId4" cstate="print"/>
          <a:stretch>
            <a:fillRect/>
          </a:stretch>
        </p:blipFill>
        <p:spPr>
          <a:xfrm>
            <a:off x="8585077" y="5142209"/>
            <a:ext cx="1640962" cy="1343934"/>
          </a:xfrm>
          <a:prstGeom prst="rect">
            <a:avLst/>
          </a:prstGeom>
        </p:spPr>
      </p:pic>
      <p:pic>
        <p:nvPicPr>
          <p:cNvPr id="6" name="Picture 2" descr="Review of CAHPR | Council for Allied Health Professions Research">
            <a:extLst>
              <a:ext uri="{FF2B5EF4-FFF2-40B4-BE49-F238E27FC236}">
                <a16:creationId xmlns:a16="http://schemas.microsoft.com/office/drawing/2014/main" id="{C84D780A-B6E4-D347-FCF3-F347C51808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ADA5F92-47F2-CD0E-FF73-978618AC1681}"/>
              </a:ext>
            </a:extLst>
          </p:cNvPr>
          <p:cNvPicPr>
            <a:picLocks noChangeAspect="1"/>
          </p:cNvPicPr>
          <p:nvPr/>
        </p:nvPicPr>
        <p:blipFill>
          <a:blip r:embed="rId6"/>
          <a:stretch>
            <a:fillRect/>
          </a:stretch>
        </p:blipFill>
        <p:spPr>
          <a:xfrm>
            <a:off x="6384032" y="83596"/>
            <a:ext cx="1296950" cy="1155019"/>
          </a:xfrm>
          <a:prstGeom prst="rect">
            <a:avLst/>
          </a:prstGeom>
        </p:spPr>
      </p:pic>
      <p:pic>
        <p:nvPicPr>
          <p:cNvPr id="9" name="Picture 8">
            <a:extLst>
              <a:ext uri="{FF2B5EF4-FFF2-40B4-BE49-F238E27FC236}">
                <a16:creationId xmlns:a16="http://schemas.microsoft.com/office/drawing/2014/main" id="{D16100EE-7051-3F40-FD75-F50CC03F4B3A}"/>
              </a:ext>
            </a:extLst>
          </p:cNvPr>
          <p:cNvPicPr>
            <a:picLocks noChangeAspect="1"/>
          </p:cNvPicPr>
          <p:nvPr/>
        </p:nvPicPr>
        <p:blipFill>
          <a:blip r:embed="rId7"/>
          <a:stretch>
            <a:fillRect/>
          </a:stretch>
        </p:blipFill>
        <p:spPr>
          <a:xfrm>
            <a:off x="1931684" y="153391"/>
            <a:ext cx="2244839" cy="9069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1503" y="882827"/>
            <a:ext cx="3648433" cy="552074"/>
          </a:xfrm>
          <a:prstGeom prst="rect">
            <a:avLst/>
          </a:prstGeom>
        </p:spPr>
        <p:txBody>
          <a:bodyPr vert="horz" wrap="square" lIns="0" tIns="13335" rIns="0" bIns="0" numCol="1" rtlCol="0" anchor="t" anchorCtr="0" compatLnSpc="1">
            <a:prstTxWarp prst="textNoShape">
              <a:avLst/>
            </a:prstTxWarp>
            <a:spAutoFit/>
          </a:bodyPr>
          <a:lstStyle/>
          <a:p>
            <a:pPr marL="12700">
              <a:spcBef>
                <a:spcPts val="105"/>
              </a:spcBef>
            </a:pPr>
            <a:r>
              <a:rPr dirty="0"/>
              <a:t>Key</a:t>
            </a:r>
            <a:r>
              <a:rPr spc="-110" dirty="0"/>
              <a:t> </a:t>
            </a:r>
            <a:r>
              <a:rPr spc="-10" dirty="0"/>
              <a:t>differences</a:t>
            </a:r>
          </a:p>
        </p:txBody>
      </p:sp>
      <p:graphicFrame>
        <p:nvGraphicFramePr>
          <p:cNvPr id="3" name="object 3"/>
          <p:cNvGraphicFramePr>
            <a:graphicFrameLocks noGrp="1"/>
          </p:cNvGraphicFramePr>
          <p:nvPr>
            <p:extLst>
              <p:ext uri="{D42A27DB-BD31-4B8C-83A1-F6EECF244321}">
                <p14:modId xmlns:p14="http://schemas.microsoft.com/office/powerpoint/2010/main" val="2783896808"/>
              </p:ext>
            </p:extLst>
          </p:nvPr>
        </p:nvGraphicFramePr>
        <p:xfrm>
          <a:off x="551384" y="1434901"/>
          <a:ext cx="10225134" cy="5215554"/>
        </p:xfrm>
        <a:graphic>
          <a:graphicData uri="http://schemas.openxmlformats.org/drawingml/2006/table">
            <a:tbl>
              <a:tblPr firstRow="1" bandRow="1">
                <a:tableStyleId>{2D5ABB26-0587-4C30-8999-92F81FD0307C}</a:tableStyleId>
              </a:tblPr>
              <a:tblGrid>
                <a:gridCol w="3408378">
                  <a:extLst>
                    <a:ext uri="{9D8B030D-6E8A-4147-A177-3AD203B41FA5}">
                      <a16:colId xmlns:a16="http://schemas.microsoft.com/office/drawing/2014/main" val="20000"/>
                    </a:ext>
                  </a:extLst>
                </a:gridCol>
                <a:gridCol w="3408378">
                  <a:extLst>
                    <a:ext uri="{9D8B030D-6E8A-4147-A177-3AD203B41FA5}">
                      <a16:colId xmlns:a16="http://schemas.microsoft.com/office/drawing/2014/main" val="20001"/>
                    </a:ext>
                  </a:extLst>
                </a:gridCol>
                <a:gridCol w="3408378">
                  <a:extLst>
                    <a:ext uri="{9D8B030D-6E8A-4147-A177-3AD203B41FA5}">
                      <a16:colId xmlns:a16="http://schemas.microsoft.com/office/drawing/2014/main" val="20002"/>
                    </a:ext>
                  </a:extLst>
                </a:gridCol>
              </a:tblGrid>
              <a:tr h="552817">
                <a:tc>
                  <a:txBody>
                    <a:bodyPr/>
                    <a:lstStyle/>
                    <a:p>
                      <a:pPr algn="ctr">
                        <a:lnSpc>
                          <a:spcPts val="2090"/>
                        </a:lnSpc>
                      </a:pPr>
                      <a:r>
                        <a:rPr sz="2000" b="1" spc="-10" dirty="0">
                          <a:solidFill>
                            <a:srgbClr val="FFFFFF"/>
                          </a:solidFill>
                          <a:latin typeface="Calibri"/>
                          <a:cs typeface="Calibri"/>
                        </a:rPr>
                        <a:t>Research</a:t>
                      </a:r>
                      <a:endParaRPr sz="2000" dirty="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4471C4"/>
                    </a:solidFill>
                  </a:tcPr>
                </a:tc>
                <a:tc>
                  <a:txBody>
                    <a:bodyPr/>
                    <a:lstStyle/>
                    <a:p>
                      <a:pPr marL="207645">
                        <a:lnSpc>
                          <a:spcPts val="2090"/>
                        </a:lnSpc>
                      </a:pPr>
                      <a:r>
                        <a:rPr sz="2000" b="1" dirty="0">
                          <a:solidFill>
                            <a:srgbClr val="FFFFFF"/>
                          </a:solidFill>
                          <a:latin typeface="Calibri"/>
                          <a:cs typeface="Calibri"/>
                        </a:rPr>
                        <a:t>Service</a:t>
                      </a:r>
                      <a:r>
                        <a:rPr sz="2000" b="1" spc="-55" dirty="0">
                          <a:solidFill>
                            <a:srgbClr val="FFFFFF"/>
                          </a:solidFill>
                          <a:latin typeface="Calibri"/>
                          <a:cs typeface="Calibri"/>
                        </a:rPr>
                        <a:t> </a:t>
                      </a:r>
                      <a:r>
                        <a:rPr sz="2000" b="1" dirty="0">
                          <a:solidFill>
                            <a:srgbClr val="FFFFFF"/>
                          </a:solidFill>
                          <a:latin typeface="Calibri"/>
                          <a:cs typeface="Calibri"/>
                        </a:rPr>
                        <a:t>evaluation</a:t>
                      </a:r>
                      <a:r>
                        <a:rPr sz="2000" b="1" spc="-45" dirty="0">
                          <a:solidFill>
                            <a:srgbClr val="FFFFFF"/>
                          </a:solidFill>
                          <a:latin typeface="Calibri"/>
                          <a:cs typeface="Calibri"/>
                        </a:rPr>
                        <a:t> </a:t>
                      </a:r>
                      <a:r>
                        <a:rPr sz="2000" b="1" dirty="0">
                          <a:solidFill>
                            <a:srgbClr val="FFFFFF"/>
                          </a:solidFill>
                          <a:latin typeface="Calibri"/>
                          <a:cs typeface="Calibri"/>
                        </a:rPr>
                        <a:t>&amp;</a:t>
                      </a:r>
                      <a:r>
                        <a:rPr sz="2000" b="1" spc="-25" dirty="0">
                          <a:solidFill>
                            <a:srgbClr val="FFFFFF"/>
                          </a:solidFill>
                          <a:latin typeface="Calibri"/>
                          <a:cs typeface="Calibri"/>
                        </a:rPr>
                        <a:t> QI</a:t>
                      </a:r>
                      <a:endParaRPr sz="20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4471C4"/>
                    </a:solidFill>
                  </a:tcPr>
                </a:tc>
                <a:tc>
                  <a:txBody>
                    <a:bodyPr/>
                    <a:lstStyle/>
                    <a:p>
                      <a:pPr marL="635" algn="ctr">
                        <a:lnSpc>
                          <a:spcPts val="2090"/>
                        </a:lnSpc>
                      </a:pPr>
                      <a:r>
                        <a:rPr sz="2000" b="1" spc="-10" dirty="0">
                          <a:solidFill>
                            <a:srgbClr val="FFFFFF"/>
                          </a:solidFill>
                          <a:latin typeface="Calibri"/>
                          <a:cs typeface="Calibri"/>
                        </a:rPr>
                        <a:t>Audit</a:t>
                      </a:r>
                      <a:endParaRPr sz="20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4471C4"/>
                    </a:solidFill>
                  </a:tcPr>
                </a:tc>
                <a:extLst>
                  <a:ext uri="{0D108BD9-81ED-4DB2-BD59-A6C34878D82A}">
                    <a16:rowId xmlns:a16="http://schemas.microsoft.com/office/drawing/2014/main" val="10000"/>
                  </a:ext>
                </a:extLst>
              </a:tr>
              <a:tr h="602362">
                <a:tc>
                  <a:txBody>
                    <a:bodyPr/>
                    <a:lstStyle/>
                    <a:p>
                      <a:pPr marL="68580">
                        <a:lnSpc>
                          <a:spcPts val="2090"/>
                        </a:lnSpc>
                      </a:pPr>
                      <a:r>
                        <a:rPr sz="2000" spc="-65" dirty="0">
                          <a:solidFill>
                            <a:srgbClr val="001F5F"/>
                          </a:solidFill>
                          <a:latin typeface="Calibri"/>
                          <a:cs typeface="Calibri"/>
                        </a:rPr>
                        <a:t>To</a:t>
                      </a:r>
                      <a:r>
                        <a:rPr sz="2000" spc="-40" dirty="0">
                          <a:solidFill>
                            <a:srgbClr val="001F5F"/>
                          </a:solidFill>
                          <a:latin typeface="Calibri"/>
                          <a:cs typeface="Calibri"/>
                        </a:rPr>
                        <a:t> </a:t>
                      </a:r>
                      <a:r>
                        <a:rPr sz="2000" dirty="0">
                          <a:solidFill>
                            <a:srgbClr val="001F5F"/>
                          </a:solidFill>
                          <a:latin typeface="Calibri"/>
                          <a:cs typeface="Calibri"/>
                        </a:rPr>
                        <a:t>generate</a:t>
                      </a:r>
                      <a:r>
                        <a:rPr sz="2000" spc="-85" dirty="0">
                          <a:solidFill>
                            <a:srgbClr val="001F5F"/>
                          </a:solidFill>
                          <a:latin typeface="Calibri"/>
                          <a:cs typeface="Calibri"/>
                        </a:rPr>
                        <a:t> </a:t>
                      </a:r>
                      <a:r>
                        <a:rPr sz="2000" spc="-25" dirty="0">
                          <a:solidFill>
                            <a:srgbClr val="001F5F"/>
                          </a:solidFill>
                          <a:latin typeface="Calibri"/>
                          <a:cs typeface="Calibri"/>
                        </a:rPr>
                        <a:t>new</a:t>
                      </a:r>
                      <a:endParaRPr sz="2000">
                        <a:latin typeface="Calibri"/>
                        <a:cs typeface="Calibri"/>
                      </a:endParaRPr>
                    </a:p>
                    <a:p>
                      <a:pPr marL="68580">
                        <a:lnSpc>
                          <a:spcPct val="100000"/>
                        </a:lnSpc>
                        <a:spcBef>
                          <a:spcPts val="155"/>
                        </a:spcBef>
                      </a:pPr>
                      <a:r>
                        <a:rPr sz="2000" spc="-10" dirty="0">
                          <a:solidFill>
                            <a:srgbClr val="001F5F"/>
                          </a:solidFill>
                          <a:latin typeface="Calibri"/>
                          <a:cs typeface="Calibri"/>
                        </a:rPr>
                        <a:t>knowledge</a:t>
                      </a:r>
                      <a:endParaRPr sz="20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tc>
                  <a:txBody>
                    <a:bodyPr/>
                    <a:lstStyle/>
                    <a:p>
                      <a:pPr marL="68580">
                        <a:lnSpc>
                          <a:spcPts val="2090"/>
                        </a:lnSpc>
                      </a:pPr>
                      <a:r>
                        <a:rPr sz="2000" spc="-65" dirty="0">
                          <a:latin typeface="Calibri"/>
                          <a:cs typeface="Calibri"/>
                        </a:rPr>
                        <a:t>To</a:t>
                      </a:r>
                      <a:r>
                        <a:rPr sz="2000" spc="-30" dirty="0">
                          <a:latin typeface="Calibri"/>
                          <a:cs typeface="Calibri"/>
                        </a:rPr>
                        <a:t> </a:t>
                      </a:r>
                      <a:r>
                        <a:rPr sz="2000" dirty="0">
                          <a:latin typeface="Calibri"/>
                          <a:cs typeface="Calibri"/>
                        </a:rPr>
                        <a:t>define</a:t>
                      </a:r>
                      <a:r>
                        <a:rPr sz="2000" spc="-5" dirty="0">
                          <a:latin typeface="Calibri"/>
                          <a:cs typeface="Calibri"/>
                        </a:rPr>
                        <a:t> </a:t>
                      </a:r>
                      <a:r>
                        <a:rPr sz="2000" dirty="0">
                          <a:latin typeface="Calibri"/>
                          <a:cs typeface="Calibri"/>
                        </a:rPr>
                        <a:t>or</a:t>
                      </a:r>
                      <a:r>
                        <a:rPr sz="2000" spc="-25" dirty="0">
                          <a:latin typeface="Calibri"/>
                          <a:cs typeface="Calibri"/>
                        </a:rPr>
                        <a:t> </a:t>
                      </a:r>
                      <a:r>
                        <a:rPr sz="2000" dirty="0">
                          <a:latin typeface="Calibri"/>
                          <a:cs typeface="Calibri"/>
                        </a:rPr>
                        <a:t>judge</a:t>
                      </a:r>
                      <a:r>
                        <a:rPr sz="2000" spc="-25" dirty="0">
                          <a:latin typeface="Calibri"/>
                          <a:cs typeface="Calibri"/>
                        </a:rPr>
                        <a:t> </a:t>
                      </a:r>
                      <a:r>
                        <a:rPr sz="2000" spc="-10" dirty="0">
                          <a:latin typeface="Calibri"/>
                          <a:cs typeface="Calibri"/>
                        </a:rPr>
                        <a:t>current</a:t>
                      </a:r>
                      <a:endParaRPr sz="2000">
                        <a:latin typeface="Calibri"/>
                        <a:cs typeface="Calibri"/>
                      </a:endParaRPr>
                    </a:p>
                    <a:p>
                      <a:pPr marL="68580">
                        <a:lnSpc>
                          <a:spcPct val="100000"/>
                        </a:lnSpc>
                        <a:spcBef>
                          <a:spcPts val="155"/>
                        </a:spcBef>
                      </a:pPr>
                      <a:r>
                        <a:rPr sz="2000" spc="-20" dirty="0">
                          <a:latin typeface="Calibri"/>
                          <a:cs typeface="Calibri"/>
                        </a:rPr>
                        <a:t>care</a:t>
                      </a:r>
                      <a:endParaRPr sz="20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tc>
                  <a:txBody>
                    <a:bodyPr/>
                    <a:lstStyle/>
                    <a:p>
                      <a:pPr marL="69215">
                        <a:lnSpc>
                          <a:spcPts val="2090"/>
                        </a:lnSpc>
                      </a:pPr>
                      <a:r>
                        <a:rPr sz="2000" spc="-65" dirty="0">
                          <a:solidFill>
                            <a:srgbClr val="001F5F"/>
                          </a:solidFill>
                          <a:latin typeface="Calibri"/>
                          <a:cs typeface="Calibri"/>
                        </a:rPr>
                        <a:t>To</a:t>
                      </a:r>
                      <a:r>
                        <a:rPr sz="2000" spc="-35" dirty="0">
                          <a:solidFill>
                            <a:srgbClr val="001F5F"/>
                          </a:solidFill>
                          <a:latin typeface="Calibri"/>
                          <a:cs typeface="Calibri"/>
                        </a:rPr>
                        <a:t> </a:t>
                      </a:r>
                      <a:r>
                        <a:rPr sz="2000" dirty="0">
                          <a:solidFill>
                            <a:srgbClr val="001F5F"/>
                          </a:solidFill>
                          <a:latin typeface="Calibri"/>
                          <a:cs typeface="Calibri"/>
                        </a:rPr>
                        <a:t>deliver</a:t>
                      </a:r>
                      <a:r>
                        <a:rPr sz="2000" spc="-15" dirty="0">
                          <a:solidFill>
                            <a:srgbClr val="001F5F"/>
                          </a:solidFill>
                          <a:latin typeface="Calibri"/>
                          <a:cs typeface="Calibri"/>
                        </a:rPr>
                        <a:t> </a:t>
                      </a:r>
                      <a:r>
                        <a:rPr sz="2000" dirty="0">
                          <a:solidFill>
                            <a:srgbClr val="001F5F"/>
                          </a:solidFill>
                          <a:latin typeface="Calibri"/>
                          <a:cs typeface="Calibri"/>
                        </a:rPr>
                        <a:t>best</a:t>
                      </a:r>
                      <a:r>
                        <a:rPr sz="2000" spc="-25" dirty="0">
                          <a:solidFill>
                            <a:srgbClr val="001F5F"/>
                          </a:solidFill>
                          <a:latin typeface="Calibri"/>
                          <a:cs typeface="Calibri"/>
                        </a:rPr>
                        <a:t> </a:t>
                      </a:r>
                      <a:r>
                        <a:rPr sz="2000" spc="-20" dirty="0">
                          <a:solidFill>
                            <a:srgbClr val="001F5F"/>
                          </a:solidFill>
                          <a:latin typeface="Calibri"/>
                          <a:cs typeface="Calibri"/>
                        </a:rPr>
                        <a:t>care</a:t>
                      </a:r>
                      <a:endParaRPr sz="20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extLst>
                  <a:ext uri="{0D108BD9-81ED-4DB2-BD59-A6C34878D82A}">
                    <a16:rowId xmlns:a16="http://schemas.microsoft.com/office/drawing/2014/main" val="10001"/>
                  </a:ext>
                </a:extLst>
              </a:tr>
              <a:tr h="1091944">
                <a:tc>
                  <a:txBody>
                    <a:bodyPr/>
                    <a:lstStyle/>
                    <a:p>
                      <a:pPr marL="68580">
                        <a:lnSpc>
                          <a:spcPts val="2090"/>
                        </a:lnSpc>
                      </a:pPr>
                      <a:r>
                        <a:rPr sz="2000" dirty="0">
                          <a:solidFill>
                            <a:srgbClr val="001F5F"/>
                          </a:solidFill>
                          <a:latin typeface="Calibri"/>
                          <a:cs typeface="Calibri"/>
                        </a:rPr>
                        <a:t>Addresses</a:t>
                      </a:r>
                      <a:r>
                        <a:rPr sz="2000" spc="-50" dirty="0">
                          <a:solidFill>
                            <a:srgbClr val="001F5F"/>
                          </a:solidFill>
                          <a:latin typeface="Calibri"/>
                          <a:cs typeface="Calibri"/>
                        </a:rPr>
                        <a:t> </a:t>
                      </a:r>
                      <a:r>
                        <a:rPr sz="2000" dirty="0">
                          <a:solidFill>
                            <a:srgbClr val="001F5F"/>
                          </a:solidFill>
                          <a:latin typeface="Calibri"/>
                          <a:cs typeface="Calibri"/>
                        </a:rPr>
                        <a:t>clearly</a:t>
                      </a:r>
                      <a:r>
                        <a:rPr sz="2000" spc="-10" dirty="0">
                          <a:solidFill>
                            <a:srgbClr val="001F5F"/>
                          </a:solidFill>
                          <a:latin typeface="Calibri"/>
                          <a:cs typeface="Calibri"/>
                        </a:rPr>
                        <a:t> defined</a:t>
                      </a:r>
                      <a:endParaRPr sz="2000">
                        <a:latin typeface="Calibri"/>
                        <a:cs typeface="Calibri"/>
                      </a:endParaRPr>
                    </a:p>
                    <a:p>
                      <a:pPr marL="68580" marR="706755">
                        <a:lnSpc>
                          <a:spcPct val="107200"/>
                        </a:lnSpc>
                      </a:pPr>
                      <a:r>
                        <a:rPr sz="2000" dirty="0">
                          <a:solidFill>
                            <a:srgbClr val="001F5F"/>
                          </a:solidFill>
                          <a:latin typeface="Calibri"/>
                          <a:cs typeface="Calibri"/>
                        </a:rPr>
                        <a:t>questions,</a:t>
                      </a:r>
                      <a:r>
                        <a:rPr sz="2000" spc="-20" dirty="0">
                          <a:solidFill>
                            <a:srgbClr val="001F5F"/>
                          </a:solidFill>
                          <a:latin typeface="Calibri"/>
                          <a:cs typeface="Calibri"/>
                        </a:rPr>
                        <a:t> </a:t>
                      </a:r>
                      <a:r>
                        <a:rPr sz="2000" dirty="0">
                          <a:solidFill>
                            <a:srgbClr val="001F5F"/>
                          </a:solidFill>
                          <a:latin typeface="Calibri"/>
                          <a:cs typeface="Calibri"/>
                        </a:rPr>
                        <a:t>aims</a:t>
                      </a:r>
                      <a:r>
                        <a:rPr sz="2000" spc="-25" dirty="0">
                          <a:solidFill>
                            <a:srgbClr val="001F5F"/>
                          </a:solidFill>
                          <a:latin typeface="Calibri"/>
                          <a:cs typeface="Calibri"/>
                        </a:rPr>
                        <a:t> and </a:t>
                      </a:r>
                      <a:r>
                        <a:rPr sz="2000" spc="-10" dirty="0">
                          <a:solidFill>
                            <a:srgbClr val="001F5F"/>
                          </a:solidFill>
                          <a:latin typeface="Calibri"/>
                          <a:cs typeface="Calibri"/>
                        </a:rPr>
                        <a:t>objectives</a:t>
                      </a:r>
                      <a:endParaRPr sz="20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tcPr>
                </a:tc>
                <a:tc>
                  <a:txBody>
                    <a:bodyPr/>
                    <a:lstStyle/>
                    <a:p>
                      <a:pPr marL="68580">
                        <a:lnSpc>
                          <a:spcPts val="2090"/>
                        </a:lnSpc>
                      </a:pPr>
                      <a:r>
                        <a:rPr sz="2000" dirty="0">
                          <a:latin typeface="Calibri"/>
                          <a:cs typeface="Calibri"/>
                        </a:rPr>
                        <a:t>Measures</a:t>
                      </a:r>
                      <a:r>
                        <a:rPr sz="2000" spc="-60" dirty="0">
                          <a:latin typeface="Calibri"/>
                          <a:cs typeface="Calibri"/>
                        </a:rPr>
                        <a:t> </a:t>
                      </a:r>
                      <a:r>
                        <a:rPr sz="2000" dirty="0">
                          <a:latin typeface="Calibri"/>
                          <a:cs typeface="Calibri"/>
                        </a:rPr>
                        <a:t>current</a:t>
                      </a:r>
                      <a:r>
                        <a:rPr sz="2000" spc="-40" dirty="0">
                          <a:latin typeface="Calibri"/>
                          <a:cs typeface="Calibri"/>
                        </a:rPr>
                        <a:t> </a:t>
                      </a:r>
                      <a:r>
                        <a:rPr sz="2000" spc="-10" dirty="0">
                          <a:latin typeface="Calibri"/>
                          <a:cs typeface="Calibri"/>
                        </a:rPr>
                        <a:t>service</a:t>
                      </a:r>
                      <a:endParaRPr sz="2000">
                        <a:latin typeface="Calibri"/>
                        <a:cs typeface="Calibri"/>
                      </a:endParaRPr>
                    </a:p>
                    <a:p>
                      <a:pPr marL="68580" marR="470534">
                        <a:lnSpc>
                          <a:spcPct val="107200"/>
                        </a:lnSpc>
                      </a:pPr>
                      <a:r>
                        <a:rPr sz="2000" dirty="0">
                          <a:latin typeface="Calibri"/>
                          <a:cs typeface="Calibri"/>
                        </a:rPr>
                        <a:t>without </a:t>
                      </a:r>
                      <a:r>
                        <a:rPr sz="2000" spc="-10" dirty="0">
                          <a:latin typeface="Calibri"/>
                          <a:cs typeface="Calibri"/>
                        </a:rPr>
                        <a:t>reference</a:t>
                      </a:r>
                      <a:r>
                        <a:rPr sz="2000" spc="-5" dirty="0">
                          <a:latin typeface="Calibri"/>
                          <a:cs typeface="Calibri"/>
                        </a:rPr>
                        <a:t> </a:t>
                      </a:r>
                      <a:r>
                        <a:rPr sz="2000" dirty="0">
                          <a:latin typeface="Calibri"/>
                          <a:cs typeface="Calibri"/>
                        </a:rPr>
                        <a:t>to</a:t>
                      </a:r>
                      <a:r>
                        <a:rPr sz="2000" spc="-20" dirty="0">
                          <a:latin typeface="Calibri"/>
                          <a:cs typeface="Calibri"/>
                        </a:rPr>
                        <a:t> </a:t>
                      </a:r>
                      <a:r>
                        <a:rPr sz="2000" spc="-50" dirty="0">
                          <a:latin typeface="Calibri"/>
                          <a:cs typeface="Calibri"/>
                        </a:rPr>
                        <a:t>a </a:t>
                      </a:r>
                      <a:r>
                        <a:rPr sz="2000" spc="-10" dirty="0">
                          <a:latin typeface="Calibri"/>
                          <a:cs typeface="Calibri"/>
                        </a:rPr>
                        <a:t>standard</a:t>
                      </a:r>
                      <a:endParaRPr sz="20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tcPr>
                </a:tc>
                <a:tc>
                  <a:txBody>
                    <a:bodyPr/>
                    <a:lstStyle/>
                    <a:p>
                      <a:pPr marL="69215">
                        <a:lnSpc>
                          <a:spcPts val="2090"/>
                        </a:lnSpc>
                      </a:pPr>
                      <a:r>
                        <a:rPr sz="2000" dirty="0">
                          <a:solidFill>
                            <a:srgbClr val="001F5F"/>
                          </a:solidFill>
                          <a:latin typeface="Calibri"/>
                          <a:cs typeface="Calibri"/>
                        </a:rPr>
                        <a:t>Measures</a:t>
                      </a:r>
                      <a:r>
                        <a:rPr sz="2000" spc="-65" dirty="0">
                          <a:solidFill>
                            <a:srgbClr val="001F5F"/>
                          </a:solidFill>
                          <a:latin typeface="Calibri"/>
                          <a:cs typeface="Calibri"/>
                        </a:rPr>
                        <a:t> </a:t>
                      </a:r>
                      <a:r>
                        <a:rPr sz="2000" dirty="0">
                          <a:solidFill>
                            <a:srgbClr val="001F5F"/>
                          </a:solidFill>
                          <a:latin typeface="Calibri"/>
                          <a:cs typeface="Calibri"/>
                        </a:rPr>
                        <a:t>against</a:t>
                      </a:r>
                      <a:r>
                        <a:rPr sz="2000" spc="-45" dirty="0">
                          <a:solidFill>
                            <a:srgbClr val="001F5F"/>
                          </a:solidFill>
                          <a:latin typeface="Calibri"/>
                          <a:cs typeface="Calibri"/>
                        </a:rPr>
                        <a:t> </a:t>
                      </a:r>
                      <a:r>
                        <a:rPr sz="2000" spc="-50" dirty="0">
                          <a:solidFill>
                            <a:srgbClr val="001F5F"/>
                          </a:solidFill>
                          <a:latin typeface="Calibri"/>
                          <a:cs typeface="Calibri"/>
                        </a:rPr>
                        <a:t>a</a:t>
                      </a:r>
                      <a:endParaRPr sz="2000">
                        <a:latin typeface="Calibri"/>
                        <a:cs typeface="Calibri"/>
                      </a:endParaRPr>
                    </a:p>
                    <a:p>
                      <a:pPr marL="69215">
                        <a:lnSpc>
                          <a:spcPct val="100000"/>
                        </a:lnSpc>
                        <a:spcBef>
                          <a:spcPts val="155"/>
                        </a:spcBef>
                      </a:pPr>
                      <a:r>
                        <a:rPr sz="2000" spc="-10" dirty="0">
                          <a:solidFill>
                            <a:srgbClr val="001F5F"/>
                          </a:solidFill>
                          <a:latin typeface="Calibri"/>
                          <a:cs typeface="Calibri"/>
                        </a:rPr>
                        <a:t>standard</a:t>
                      </a:r>
                      <a:endParaRPr sz="20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tcPr>
                </a:tc>
                <a:extLst>
                  <a:ext uri="{0D108BD9-81ED-4DB2-BD59-A6C34878D82A}">
                    <a16:rowId xmlns:a16="http://schemas.microsoft.com/office/drawing/2014/main" val="10002"/>
                  </a:ext>
                </a:extLst>
              </a:tr>
              <a:tr h="1461575">
                <a:tc>
                  <a:txBody>
                    <a:bodyPr/>
                    <a:lstStyle/>
                    <a:p>
                      <a:pPr marL="68580">
                        <a:lnSpc>
                          <a:spcPts val="2095"/>
                        </a:lnSpc>
                      </a:pPr>
                      <a:r>
                        <a:rPr sz="2000" dirty="0">
                          <a:solidFill>
                            <a:srgbClr val="001F5F"/>
                          </a:solidFill>
                          <a:latin typeface="Calibri"/>
                          <a:cs typeface="Calibri"/>
                        </a:rPr>
                        <a:t>Usually</a:t>
                      </a:r>
                      <a:r>
                        <a:rPr sz="2000" spc="-40" dirty="0">
                          <a:solidFill>
                            <a:srgbClr val="001F5F"/>
                          </a:solidFill>
                          <a:latin typeface="Calibri"/>
                          <a:cs typeface="Calibri"/>
                        </a:rPr>
                        <a:t> </a:t>
                      </a:r>
                      <a:r>
                        <a:rPr sz="2000" dirty="0">
                          <a:solidFill>
                            <a:srgbClr val="001F5F"/>
                          </a:solidFill>
                          <a:latin typeface="Calibri"/>
                          <a:cs typeface="Calibri"/>
                        </a:rPr>
                        <a:t>involves</a:t>
                      </a:r>
                      <a:r>
                        <a:rPr sz="2000" spc="-35" dirty="0">
                          <a:solidFill>
                            <a:srgbClr val="001F5F"/>
                          </a:solidFill>
                          <a:latin typeface="Calibri"/>
                          <a:cs typeface="Calibri"/>
                        </a:rPr>
                        <a:t> </a:t>
                      </a:r>
                      <a:r>
                        <a:rPr sz="2000" spc="-10" dirty="0">
                          <a:solidFill>
                            <a:srgbClr val="001F5F"/>
                          </a:solidFill>
                          <a:latin typeface="Calibri"/>
                          <a:cs typeface="Calibri"/>
                        </a:rPr>
                        <a:t>collecting</a:t>
                      </a:r>
                      <a:endParaRPr sz="2000">
                        <a:latin typeface="Calibri"/>
                        <a:cs typeface="Calibri"/>
                      </a:endParaRPr>
                    </a:p>
                    <a:p>
                      <a:pPr marL="68580" marR="177165">
                        <a:lnSpc>
                          <a:spcPct val="107200"/>
                        </a:lnSpc>
                      </a:pPr>
                      <a:r>
                        <a:rPr sz="2000" dirty="0">
                          <a:solidFill>
                            <a:srgbClr val="001F5F"/>
                          </a:solidFill>
                          <a:latin typeface="Calibri"/>
                          <a:cs typeface="Calibri"/>
                        </a:rPr>
                        <a:t>data</a:t>
                      </a:r>
                      <a:r>
                        <a:rPr sz="2000" spc="-40" dirty="0">
                          <a:solidFill>
                            <a:srgbClr val="001F5F"/>
                          </a:solidFill>
                          <a:latin typeface="Calibri"/>
                          <a:cs typeface="Calibri"/>
                        </a:rPr>
                        <a:t> </a:t>
                      </a:r>
                      <a:r>
                        <a:rPr sz="2000" dirty="0">
                          <a:solidFill>
                            <a:srgbClr val="001F5F"/>
                          </a:solidFill>
                          <a:latin typeface="Calibri"/>
                          <a:cs typeface="Calibri"/>
                        </a:rPr>
                        <a:t>additional</a:t>
                      </a:r>
                      <a:r>
                        <a:rPr sz="2000" spc="-10" dirty="0">
                          <a:solidFill>
                            <a:srgbClr val="001F5F"/>
                          </a:solidFill>
                          <a:latin typeface="Calibri"/>
                          <a:cs typeface="Calibri"/>
                        </a:rPr>
                        <a:t> </a:t>
                      </a:r>
                      <a:r>
                        <a:rPr sz="2000" dirty="0">
                          <a:solidFill>
                            <a:srgbClr val="001F5F"/>
                          </a:solidFill>
                          <a:latin typeface="Calibri"/>
                          <a:cs typeface="Calibri"/>
                        </a:rPr>
                        <a:t>to</a:t>
                      </a:r>
                      <a:r>
                        <a:rPr sz="2000" spc="-35" dirty="0">
                          <a:solidFill>
                            <a:srgbClr val="001F5F"/>
                          </a:solidFill>
                          <a:latin typeface="Calibri"/>
                          <a:cs typeface="Calibri"/>
                        </a:rPr>
                        <a:t> </a:t>
                      </a:r>
                      <a:r>
                        <a:rPr sz="2000" spc="-10" dirty="0">
                          <a:solidFill>
                            <a:srgbClr val="001F5F"/>
                          </a:solidFill>
                          <a:latin typeface="Calibri"/>
                          <a:cs typeface="Calibri"/>
                        </a:rPr>
                        <a:t>routine </a:t>
                      </a:r>
                      <a:r>
                        <a:rPr sz="2000" spc="-20" dirty="0">
                          <a:solidFill>
                            <a:srgbClr val="001F5F"/>
                          </a:solidFill>
                          <a:latin typeface="Calibri"/>
                          <a:cs typeface="Calibri"/>
                        </a:rPr>
                        <a:t>care</a:t>
                      </a:r>
                      <a:endParaRPr sz="20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tc>
                  <a:txBody>
                    <a:bodyPr/>
                    <a:lstStyle/>
                    <a:p>
                      <a:pPr marL="68580" algn="just">
                        <a:lnSpc>
                          <a:spcPts val="2095"/>
                        </a:lnSpc>
                      </a:pPr>
                      <a:r>
                        <a:rPr sz="2000" dirty="0">
                          <a:latin typeface="Calibri"/>
                          <a:cs typeface="Calibri"/>
                        </a:rPr>
                        <a:t>Usually</a:t>
                      </a:r>
                      <a:r>
                        <a:rPr sz="2000" spc="-40" dirty="0">
                          <a:latin typeface="Calibri"/>
                          <a:cs typeface="Calibri"/>
                        </a:rPr>
                        <a:t> </a:t>
                      </a:r>
                      <a:r>
                        <a:rPr sz="2000" dirty="0">
                          <a:latin typeface="Calibri"/>
                          <a:cs typeface="Calibri"/>
                        </a:rPr>
                        <a:t>involves</a:t>
                      </a:r>
                      <a:r>
                        <a:rPr sz="2000" spc="-35" dirty="0">
                          <a:latin typeface="Calibri"/>
                          <a:cs typeface="Calibri"/>
                        </a:rPr>
                        <a:t> </a:t>
                      </a:r>
                      <a:r>
                        <a:rPr sz="2000" spc="-10" dirty="0">
                          <a:latin typeface="Calibri"/>
                          <a:cs typeface="Calibri"/>
                        </a:rPr>
                        <a:t>analysis</a:t>
                      </a:r>
                      <a:endParaRPr sz="2000">
                        <a:latin typeface="Calibri"/>
                        <a:cs typeface="Calibri"/>
                      </a:endParaRPr>
                    </a:p>
                    <a:p>
                      <a:pPr marL="68580" marR="93345" algn="just">
                        <a:lnSpc>
                          <a:spcPct val="106900"/>
                        </a:lnSpc>
                        <a:spcBef>
                          <a:spcPts val="5"/>
                        </a:spcBef>
                      </a:pPr>
                      <a:r>
                        <a:rPr sz="2000" dirty="0">
                          <a:latin typeface="Calibri"/>
                          <a:cs typeface="Calibri"/>
                        </a:rPr>
                        <a:t>of</a:t>
                      </a:r>
                      <a:r>
                        <a:rPr sz="2000" spc="-40" dirty="0">
                          <a:latin typeface="Calibri"/>
                          <a:cs typeface="Calibri"/>
                        </a:rPr>
                        <a:t> </a:t>
                      </a:r>
                      <a:r>
                        <a:rPr sz="2000" dirty="0">
                          <a:latin typeface="Calibri"/>
                          <a:cs typeface="Calibri"/>
                        </a:rPr>
                        <a:t>existing</a:t>
                      </a:r>
                      <a:r>
                        <a:rPr sz="2000" spc="-30" dirty="0">
                          <a:latin typeface="Calibri"/>
                          <a:cs typeface="Calibri"/>
                        </a:rPr>
                        <a:t> </a:t>
                      </a:r>
                      <a:r>
                        <a:rPr sz="2000" dirty="0">
                          <a:latin typeface="Calibri"/>
                          <a:cs typeface="Calibri"/>
                        </a:rPr>
                        <a:t>data,</a:t>
                      </a:r>
                      <a:r>
                        <a:rPr sz="2000" spc="-25" dirty="0">
                          <a:latin typeface="Calibri"/>
                          <a:cs typeface="Calibri"/>
                        </a:rPr>
                        <a:t> </a:t>
                      </a:r>
                      <a:r>
                        <a:rPr sz="2000" dirty="0">
                          <a:latin typeface="Calibri"/>
                          <a:cs typeface="Calibri"/>
                        </a:rPr>
                        <a:t>but</a:t>
                      </a:r>
                      <a:r>
                        <a:rPr sz="2000" spc="-25" dirty="0">
                          <a:latin typeface="Calibri"/>
                          <a:cs typeface="Calibri"/>
                        </a:rPr>
                        <a:t> may </a:t>
                      </a:r>
                      <a:r>
                        <a:rPr sz="2000" dirty="0">
                          <a:latin typeface="Calibri"/>
                          <a:cs typeface="Calibri"/>
                        </a:rPr>
                        <a:t>include</a:t>
                      </a:r>
                      <a:r>
                        <a:rPr sz="2000" spc="-50" dirty="0">
                          <a:latin typeface="Calibri"/>
                          <a:cs typeface="Calibri"/>
                        </a:rPr>
                        <a:t> </a:t>
                      </a:r>
                      <a:r>
                        <a:rPr sz="2000" dirty="0">
                          <a:latin typeface="Calibri"/>
                          <a:cs typeface="Calibri"/>
                        </a:rPr>
                        <a:t>administration</a:t>
                      </a:r>
                      <a:r>
                        <a:rPr sz="2000" spc="-55" dirty="0">
                          <a:latin typeface="Calibri"/>
                          <a:cs typeface="Calibri"/>
                        </a:rPr>
                        <a:t> </a:t>
                      </a:r>
                      <a:r>
                        <a:rPr sz="2000" spc="-25" dirty="0">
                          <a:latin typeface="Calibri"/>
                          <a:cs typeface="Calibri"/>
                        </a:rPr>
                        <a:t>of </a:t>
                      </a:r>
                      <a:r>
                        <a:rPr sz="2000" dirty="0">
                          <a:latin typeface="Calibri"/>
                          <a:cs typeface="Calibri"/>
                        </a:rPr>
                        <a:t>interview</a:t>
                      </a:r>
                      <a:r>
                        <a:rPr sz="2000" spc="-25" dirty="0">
                          <a:latin typeface="Calibri"/>
                          <a:cs typeface="Calibri"/>
                        </a:rPr>
                        <a:t> </a:t>
                      </a:r>
                      <a:r>
                        <a:rPr sz="2000" dirty="0">
                          <a:latin typeface="Calibri"/>
                          <a:cs typeface="Calibri"/>
                        </a:rPr>
                        <a:t>or</a:t>
                      </a:r>
                      <a:r>
                        <a:rPr sz="2000" spc="-30" dirty="0">
                          <a:latin typeface="Calibri"/>
                          <a:cs typeface="Calibri"/>
                        </a:rPr>
                        <a:t> </a:t>
                      </a:r>
                      <a:r>
                        <a:rPr sz="2000" spc="-10" dirty="0">
                          <a:latin typeface="Calibri"/>
                          <a:cs typeface="Calibri"/>
                        </a:rPr>
                        <a:t>questionnaire</a:t>
                      </a:r>
                      <a:endParaRPr sz="20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tc>
                  <a:txBody>
                    <a:bodyPr/>
                    <a:lstStyle/>
                    <a:p>
                      <a:pPr marL="69215" algn="just">
                        <a:lnSpc>
                          <a:spcPts val="2095"/>
                        </a:lnSpc>
                      </a:pPr>
                      <a:r>
                        <a:rPr sz="2000" dirty="0">
                          <a:solidFill>
                            <a:srgbClr val="001F5F"/>
                          </a:solidFill>
                          <a:latin typeface="Calibri"/>
                          <a:cs typeface="Calibri"/>
                        </a:rPr>
                        <a:t>Usually</a:t>
                      </a:r>
                      <a:r>
                        <a:rPr sz="2000" spc="-40" dirty="0">
                          <a:solidFill>
                            <a:srgbClr val="001F5F"/>
                          </a:solidFill>
                          <a:latin typeface="Calibri"/>
                          <a:cs typeface="Calibri"/>
                        </a:rPr>
                        <a:t> </a:t>
                      </a:r>
                      <a:r>
                        <a:rPr sz="2000" dirty="0">
                          <a:solidFill>
                            <a:srgbClr val="001F5F"/>
                          </a:solidFill>
                          <a:latin typeface="Calibri"/>
                          <a:cs typeface="Calibri"/>
                        </a:rPr>
                        <a:t>involves</a:t>
                      </a:r>
                      <a:r>
                        <a:rPr sz="2000" spc="-35" dirty="0">
                          <a:solidFill>
                            <a:srgbClr val="001F5F"/>
                          </a:solidFill>
                          <a:latin typeface="Calibri"/>
                          <a:cs typeface="Calibri"/>
                        </a:rPr>
                        <a:t> </a:t>
                      </a:r>
                      <a:r>
                        <a:rPr sz="2000" spc="-10" dirty="0">
                          <a:solidFill>
                            <a:srgbClr val="001F5F"/>
                          </a:solidFill>
                          <a:latin typeface="Calibri"/>
                          <a:cs typeface="Calibri"/>
                        </a:rPr>
                        <a:t>analysis</a:t>
                      </a:r>
                      <a:endParaRPr sz="2000">
                        <a:latin typeface="Calibri"/>
                        <a:cs typeface="Calibri"/>
                      </a:endParaRPr>
                    </a:p>
                    <a:p>
                      <a:pPr marL="69215" marR="92710" algn="just">
                        <a:lnSpc>
                          <a:spcPct val="106900"/>
                        </a:lnSpc>
                        <a:spcBef>
                          <a:spcPts val="5"/>
                        </a:spcBef>
                      </a:pPr>
                      <a:r>
                        <a:rPr sz="2000" dirty="0">
                          <a:solidFill>
                            <a:srgbClr val="001F5F"/>
                          </a:solidFill>
                          <a:latin typeface="Calibri"/>
                          <a:cs typeface="Calibri"/>
                        </a:rPr>
                        <a:t>of</a:t>
                      </a:r>
                      <a:r>
                        <a:rPr sz="2000" spc="-40" dirty="0">
                          <a:solidFill>
                            <a:srgbClr val="001F5F"/>
                          </a:solidFill>
                          <a:latin typeface="Calibri"/>
                          <a:cs typeface="Calibri"/>
                        </a:rPr>
                        <a:t> </a:t>
                      </a:r>
                      <a:r>
                        <a:rPr sz="2000" dirty="0">
                          <a:solidFill>
                            <a:srgbClr val="001F5F"/>
                          </a:solidFill>
                          <a:latin typeface="Calibri"/>
                          <a:cs typeface="Calibri"/>
                        </a:rPr>
                        <a:t>existing</a:t>
                      </a:r>
                      <a:r>
                        <a:rPr sz="2000" spc="-30" dirty="0">
                          <a:solidFill>
                            <a:srgbClr val="001F5F"/>
                          </a:solidFill>
                          <a:latin typeface="Calibri"/>
                          <a:cs typeface="Calibri"/>
                        </a:rPr>
                        <a:t> </a:t>
                      </a:r>
                      <a:r>
                        <a:rPr sz="2000" dirty="0">
                          <a:solidFill>
                            <a:srgbClr val="001F5F"/>
                          </a:solidFill>
                          <a:latin typeface="Calibri"/>
                          <a:cs typeface="Calibri"/>
                        </a:rPr>
                        <a:t>data,</a:t>
                      </a:r>
                      <a:r>
                        <a:rPr sz="2000" spc="-25" dirty="0">
                          <a:solidFill>
                            <a:srgbClr val="001F5F"/>
                          </a:solidFill>
                          <a:latin typeface="Calibri"/>
                          <a:cs typeface="Calibri"/>
                        </a:rPr>
                        <a:t> </a:t>
                      </a:r>
                      <a:r>
                        <a:rPr sz="2000" dirty="0">
                          <a:solidFill>
                            <a:srgbClr val="001F5F"/>
                          </a:solidFill>
                          <a:latin typeface="Calibri"/>
                          <a:cs typeface="Calibri"/>
                        </a:rPr>
                        <a:t>but</a:t>
                      </a:r>
                      <a:r>
                        <a:rPr sz="2000" spc="-25" dirty="0">
                          <a:solidFill>
                            <a:srgbClr val="001F5F"/>
                          </a:solidFill>
                          <a:latin typeface="Calibri"/>
                          <a:cs typeface="Calibri"/>
                        </a:rPr>
                        <a:t> may </a:t>
                      </a:r>
                      <a:r>
                        <a:rPr sz="2000" dirty="0">
                          <a:solidFill>
                            <a:srgbClr val="001F5F"/>
                          </a:solidFill>
                          <a:latin typeface="Calibri"/>
                          <a:cs typeface="Calibri"/>
                        </a:rPr>
                        <a:t>include</a:t>
                      </a:r>
                      <a:r>
                        <a:rPr sz="2000" spc="-50" dirty="0">
                          <a:solidFill>
                            <a:srgbClr val="001F5F"/>
                          </a:solidFill>
                          <a:latin typeface="Calibri"/>
                          <a:cs typeface="Calibri"/>
                        </a:rPr>
                        <a:t> </a:t>
                      </a:r>
                      <a:r>
                        <a:rPr sz="2000" dirty="0">
                          <a:solidFill>
                            <a:srgbClr val="001F5F"/>
                          </a:solidFill>
                          <a:latin typeface="Calibri"/>
                          <a:cs typeface="Calibri"/>
                        </a:rPr>
                        <a:t>administration</a:t>
                      </a:r>
                      <a:r>
                        <a:rPr sz="2000" spc="-55" dirty="0">
                          <a:solidFill>
                            <a:srgbClr val="001F5F"/>
                          </a:solidFill>
                          <a:latin typeface="Calibri"/>
                          <a:cs typeface="Calibri"/>
                        </a:rPr>
                        <a:t> </a:t>
                      </a:r>
                      <a:r>
                        <a:rPr sz="2000" spc="-25" dirty="0">
                          <a:solidFill>
                            <a:srgbClr val="001F5F"/>
                          </a:solidFill>
                          <a:latin typeface="Calibri"/>
                          <a:cs typeface="Calibri"/>
                        </a:rPr>
                        <a:t>of </a:t>
                      </a:r>
                      <a:r>
                        <a:rPr sz="2000" dirty="0">
                          <a:solidFill>
                            <a:srgbClr val="001F5F"/>
                          </a:solidFill>
                          <a:latin typeface="Calibri"/>
                          <a:cs typeface="Calibri"/>
                        </a:rPr>
                        <a:t>interview</a:t>
                      </a:r>
                      <a:r>
                        <a:rPr sz="2000" spc="-25" dirty="0">
                          <a:solidFill>
                            <a:srgbClr val="001F5F"/>
                          </a:solidFill>
                          <a:latin typeface="Calibri"/>
                          <a:cs typeface="Calibri"/>
                        </a:rPr>
                        <a:t> </a:t>
                      </a:r>
                      <a:r>
                        <a:rPr sz="2000" dirty="0">
                          <a:solidFill>
                            <a:srgbClr val="001F5F"/>
                          </a:solidFill>
                          <a:latin typeface="Calibri"/>
                          <a:cs typeface="Calibri"/>
                        </a:rPr>
                        <a:t>or</a:t>
                      </a:r>
                      <a:r>
                        <a:rPr sz="2000" spc="-30" dirty="0">
                          <a:solidFill>
                            <a:srgbClr val="001F5F"/>
                          </a:solidFill>
                          <a:latin typeface="Calibri"/>
                          <a:cs typeface="Calibri"/>
                        </a:rPr>
                        <a:t> </a:t>
                      </a:r>
                      <a:r>
                        <a:rPr sz="2000" spc="-10" dirty="0">
                          <a:solidFill>
                            <a:srgbClr val="001F5F"/>
                          </a:solidFill>
                          <a:latin typeface="Calibri"/>
                          <a:cs typeface="Calibri"/>
                        </a:rPr>
                        <a:t>questionnaire</a:t>
                      </a:r>
                      <a:endParaRPr sz="20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extLst>
                  <a:ext uri="{0D108BD9-81ED-4DB2-BD59-A6C34878D82A}">
                    <a16:rowId xmlns:a16="http://schemas.microsoft.com/office/drawing/2014/main" val="10003"/>
                  </a:ext>
                </a:extLst>
              </a:tr>
              <a:tr h="602362">
                <a:tc>
                  <a:txBody>
                    <a:bodyPr/>
                    <a:lstStyle/>
                    <a:p>
                      <a:pPr marL="68580">
                        <a:lnSpc>
                          <a:spcPts val="2095"/>
                        </a:lnSpc>
                      </a:pPr>
                      <a:r>
                        <a:rPr sz="2000" dirty="0">
                          <a:solidFill>
                            <a:srgbClr val="001F5F"/>
                          </a:solidFill>
                          <a:latin typeface="Calibri"/>
                          <a:cs typeface="Calibri"/>
                        </a:rPr>
                        <a:t>May</a:t>
                      </a:r>
                      <a:r>
                        <a:rPr sz="2000" spc="-40" dirty="0">
                          <a:solidFill>
                            <a:srgbClr val="001F5F"/>
                          </a:solidFill>
                          <a:latin typeface="Calibri"/>
                          <a:cs typeface="Calibri"/>
                        </a:rPr>
                        <a:t> </a:t>
                      </a:r>
                      <a:r>
                        <a:rPr sz="2000" spc="-10" dirty="0">
                          <a:solidFill>
                            <a:srgbClr val="001F5F"/>
                          </a:solidFill>
                          <a:latin typeface="Calibri"/>
                          <a:cs typeface="Calibri"/>
                        </a:rPr>
                        <a:t>involve</a:t>
                      </a:r>
                      <a:endParaRPr sz="2000">
                        <a:latin typeface="Calibri"/>
                        <a:cs typeface="Calibri"/>
                      </a:endParaRPr>
                    </a:p>
                    <a:p>
                      <a:pPr marL="68580">
                        <a:lnSpc>
                          <a:spcPct val="100000"/>
                        </a:lnSpc>
                        <a:spcBef>
                          <a:spcPts val="155"/>
                        </a:spcBef>
                      </a:pPr>
                      <a:r>
                        <a:rPr sz="2000" spc="-10" dirty="0">
                          <a:solidFill>
                            <a:srgbClr val="001F5F"/>
                          </a:solidFill>
                          <a:latin typeface="Calibri"/>
                          <a:cs typeface="Calibri"/>
                        </a:rPr>
                        <a:t>randomisation</a:t>
                      </a:r>
                      <a:endParaRPr sz="20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tcPr>
                </a:tc>
                <a:tc>
                  <a:txBody>
                    <a:bodyPr/>
                    <a:lstStyle/>
                    <a:p>
                      <a:pPr marL="68580">
                        <a:lnSpc>
                          <a:spcPts val="2095"/>
                        </a:lnSpc>
                      </a:pPr>
                      <a:r>
                        <a:rPr sz="2000" dirty="0">
                          <a:latin typeface="Calibri"/>
                          <a:cs typeface="Calibri"/>
                        </a:rPr>
                        <a:t>No </a:t>
                      </a:r>
                      <a:r>
                        <a:rPr sz="2000" spc="-10" dirty="0">
                          <a:latin typeface="Calibri"/>
                          <a:cs typeface="Calibri"/>
                        </a:rPr>
                        <a:t>randomisation</a:t>
                      </a:r>
                      <a:endParaRPr sz="20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tcPr>
                </a:tc>
                <a:tc>
                  <a:txBody>
                    <a:bodyPr/>
                    <a:lstStyle/>
                    <a:p>
                      <a:pPr marL="69215">
                        <a:lnSpc>
                          <a:spcPts val="2095"/>
                        </a:lnSpc>
                      </a:pPr>
                      <a:r>
                        <a:rPr sz="2000" dirty="0">
                          <a:solidFill>
                            <a:srgbClr val="001F5F"/>
                          </a:solidFill>
                          <a:latin typeface="Calibri"/>
                          <a:cs typeface="Calibri"/>
                        </a:rPr>
                        <a:t>No </a:t>
                      </a:r>
                      <a:r>
                        <a:rPr sz="2000" spc="-10" dirty="0">
                          <a:solidFill>
                            <a:srgbClr val="001F5F"/>
                          </a:solidFill>
                          <a:latin typeface="Calibri"/>
                          <a:cs typeface="Calibri"/>
                        </a:rPr>
                        <a:t>randomisation</a:t>
                      </a:r>
                      <a:endParaRPr sz="20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tcPr>
                </a:tc>
                <a:extLst>
                  <a:ext uri="{0D108BD9-81ED-4DB2-BD59-A6C34878D82A}">
                    <a16:rowId xmlns:a16="http://schemas.microsoft.com/office/drawing/2014/main" val="10004"/>
                  </a:ext>
                </a:extLst>
              </a:tr>
              <a:tr h="903543">
                <a:tc>
                  <a:txBody>
                    <a:bodyPr/>
                    <a:lstStyle/>
                    <a:p>
                      <a:pPr marL="68580">
                        <a:lnSpc>
                          <a:spcPts val="2100"/>
                        </a:lnSpc>
                      </a:pPr>
                      <a:r>
                        <a:rPr sz="2000" dirty="0">
                          <a:solidFill>
                            <a:srgbClr val="001F5F"/>
                          </a:solidFill>
                          <a:latin typeface="Calibri"/>
                          <a:cs typeface="Calibri"/>
                        </a:rPr>
                        <a:t>Normally </a:t>
                      </a:r>
                      <a:r>
                        <a:rPr sz="2000" spc="-10" dirty="0">
                          <a:solidFill>
                            <a:srgbClr val="001F5F"/>
                          </a:solidFill>
                          <a:latin typeface="Calibri"/>
                          <a:cs typeface="Calibri"/>
                        </a:rPr>
                        <a:t>requires</a:t>
                      </a:r>
                      <a:endParaRPr sz="2000">
                        <a:latin typeface="Calibri"/>
                        <a:cs typeface="Calibri"/>
                      </a:endParaRPr>
                    </a:p>
                    <a:p>
                      <a:pPr marL="68580" marR="844550">
                        <a:lnSpc>
                          <a:spcPct val="107200"/>
                        </a:lnSpc>
                      </a:pPr>
                      <a:r>
                        <a:rPr sz="2000" dirty="0">
                          <a:solidFill>
                            <a:srgbClr val="001F5F"/>
                          </a:solidFill>
                          <a:latin typeface="Calibri"/>
                          <a:cs typeface="Calibri"/>
                        </a:rPr>
                        <a:t>Research</a:t>
                      </a:r>
                      <a:r>
                        <a:rPr sz="2000" spc="-65" dirty="0">
                          <a:solidFill>
                            <a:srgbClr val="001F5F"/>
                          </a:solidFill>
                          <a:latin typeface="Calibri"/>
                          <a:cs typeface="Calibri"/>
                        </a:rPr>
                        <a:t> </a:t>
                      </a:r>
                      <a:r>
                        <a:rPr sz="2000" spc="-10" dirty="0">
                          <a:solidFill>
                            <a:srgbClr val="001F5F"/>
                          </a:solidFill>
                          <a:latin typeface="Calibri"/>
                          <a:cs typeface="Calibri"/>
                        </a:rPr>
                        <a:t>Ethics </a:t>
                      </a:r>
                      <a:r>
                        <a:rPr sz="2000" dirty="0">
                          <a:solidFill>
                            <a:srgbClr val="001F5F"/>
                          </a:solidFill>
                          <a:latin typeface="Calibri"/>
                          <a:cs typeface="Calibri"/>
                        </a:rPr>
                        <a:t>Committee</a:t>
                      </a:r>
                      <a:r>
                        <a:rPr sz="2000" spc="-70" dirty="0">
                          <a:solidFill>
                            <a:srgbClr val="001F5F"/>
                          </a:solidFill>
                          <a:latin typeface="Calibri"/>
                          <a:cs typeface="Calibri"/>
                        </a:rPr>
                        <a:t> </a:t>
                      </a:r>
                      <a:r>
                        <a:rPr sz="2000" spc="-10" dirty="0">
                          <a:solidFill>
                            <a:srgbClr val="001F5F"/>
                          </a:solidFill>
                          <a:latin typeface="Calibri"/>
                          <a:cs typeface="Calibri"/>
                        </a:rPr>
                        <a:t>review</a:t>
                      </a:r>
                      <a:endParaRPr sz="20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tc>
                  <a:txBody>
                    <a:bodyPr/>
                    <a:lstStyle/>
                    <a:p>
                      <a:pPr marL="68580">
                        <a:lnSpc>
                          <a:spcPts val="2100"/>
                        </a:lnSpc>
                      </a:pPr>
                      <a:r>
                        <a:rPr sz="2000" dirty="0">
                          <a:latin typeface="Calibri"/>
                          <a:cs typeface="Calibri"/>
                        </a:rPr>
                        <a:t>Does</a:t>
                      </a:r>
                      <a:r>
                        <a:rPr sz="2000" spc="-20" dirty="0">
                          <a:latin typeface="Calibri"/>
                          <a:cs typeface="Calibri"/>
                        </a:rPr>
                        <a:t> </a:t>
                      </a:r>
                      <a:r>
                        <a:rPr sz="2000" dirty="0">
                          <a:latin typeface="Calibri"/>
                          <a:cs typeface="Calibri"/>
                        </a:rPr>
                        <a:t>not</a:t>
                      </a:r>
                      <a:r>
                        <a:rPr sz="2000" spc="-35" dirty="0">
                          <a:latin typeface="Calibri"/>
                          <a:cs typeface="Calibri"/>
                        </a:rPr>
                        <a:t> </a:t>
                      </a:r>
                      <a:r>
                        <a:rPr sz="2000" dirty="0">
                          <a:latin typeface="Calibri"/>
                          <a:cs typeface="Calibri"/>
                        </a:rPr>
                        <a:t>require</a:t>
                      </a:r>
                      <a:r>
                        <a:rPr sz="2000" spc="-5" dirty="0">
                          <a:latin typeface="Calibri"/>
                          <a:cs typeface="Calibri"/>
                        </a:rPr>
                        <a:t> </a:t>
                      </a:r>
                      <a:r>
                        <a:rPr sz="2000" spc="-10" dirty="0">
                          <a:latin typeface="Calibri"/>
                          <a:cs typeface="Calibri"/>
                        </a:rPr>
                        <a:t>Research</a:t>
                      </a:r>
                      <a:endParaRPr sz="2000">
                        <a:latin typeface="Calibri"/>
                        <a:cs typeface="Calibri"/>
                      </a:endParaRPr>
                    </a:p>
                    <a:p>
                      <a:pPr marL="68580">
                        <a:lnSpc>
                          <a:spcPct val="100000"/>
                        </a:lnSpc>
                        <a:spcBef>
                          <a:spcPts val="155"/>
                        </a:spcBef>
                      </a:pPr>
                      <a:r>
                        <a:rPr sz="2000" dirty="0">
                          <a:latin typeface="Calibri"/>
                          <a:cs typeface="Calibri"/>
                        </a:rPr>
                        <a:t>Ethics</a:t>
                      </a:r>
                      <a:r>
                        <a:rPr sz="2000" spc="-55" dirty="0">
                          <a:latin typeface="Calibri"/>
                          <a:cs typeface="Calibri"/>
                        </a:rPr>
                        <a:t> </a:t>
                      </a:r>
                      <a:r>
                        <a:rPr sz="2000" dirty="0">
                          <a:latin typeface="Calibri"/>
                          <a:cs typeface="Calibri"/>
                        </a:rPr>
                        <a:t>Committee</a:t>
                      </a:r>
                      <a:r>
                        <a:rPr sz="2000" spc="-50" dirty="0">
                          <a:latin typeface="Calibri"/>
                          <a:cs typeface="Calibri"/>
                        </a:rPr>
                        <a:t> </a:t>
                      </a:r>
                      <a:r>
                        <a:rPr sz="2000" spc="-10" dirty="0">
                          <a:latin typeface="Calibri"/>
                          <a:cs typeface="Calibri"/>
                        </a:rPr>
                        <a:t>review</a:t>
                      </a:r>
                      <a:endParaRPr sz="200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tc>
                  <a:txBody>
                    <a:bodyPr/>
                    <a:lstStyle/>
                    <a:p>
                      <a:pPr marL="69215">
                        <a:lnSpc>
                          <a:spcPts val="2100"/>
                        </a:lnSpc>
                      </a:pPr>
                      <a:r>
                        <a:rPr sz="2000" dirty="0">
                          <a:solidFill>
                            <a:srgbClr val="001F5F"/>
                          </a:solidFill>
                          <a:latin typeface="Calibri"/>
                          <a:cs typeface="Calibri"/>
                        </a:rPr>
                        <a:t>Does</a:t>
                      </a:r>
                      <a:r>
                        <a:rPr sz="2000" spc="-20" dirty="0">
                          <a:solidFill>
                            <a:srgbClr val="001F5F"/>
                          </a:solidFill>
                          <a:latin typeface="Calibri"/>
                          <a:cs typeface="Calibri"/>
                        </a:rPr>
                        <a:t> </a:t>
                      </a:r>
                      <a:r>
                        <a:rPr sz="2000" dirty="0">
                          <a:solidFill>
                            <a:srgbClr val="001F5F"/>
                          </a:solidFill>
                          <a:latin typeface="Calibri"/>
                          <a:cs typeface="Calibri"/>
                        </a:rPr>
                        <a:t>not</a:t>
                      </a:r>
                      <a:r>
                        <a:rPr sz="2000" spc="-35" dirty="0">
                          <a:solidFill>
                            <a:srgbClr val="001F5F"/>
                          </a:solidFill>
                          <a:latin typeface="Calibri"/>
                          <a:cs typeface="Calibri"/>
                        </a:rPr>
                        <a:t> </a:t>
                      </a:r>
                      <a:r>
                        <a:rPr sz="2000" dirty="0">
                          <a:solidFill>
                            <a:srgbClr val="001F5F"/>
                          </a:solidFill>
                          <a:latin typeface="Calibri"/>
                          <a:cs typeface="Calibri"/>
                        </a:rPr>
                        <a:t>require</a:t>
                      </a:r>
                      <a:r>
                        <a:rPr sz="2000" spc="-5" dirty="0">
                          <a:solidFill>
                            <a:srgbClr val="001F5F"/>
                          </a:solidFill>
                          <a:latin typeface="Calibri"/>
                          <a:cs typeface="Calibri"/>
                        </a:rPr>
                        <a:t> </a:t>
                      </a:r>
                      <a:r>
                        <a:rPr sz="2000" spc="-10" dirty="0">
                          <a:solidFill>
                            <a:srgbClr val="001F5F"/>
                          </a:solidFill>
                          <a:latin typeface="Calibri"/>
                          <a:cs typeface="Calibri"/>
                        </a:rPr>
                        <a:t>Research</a:t>
                      </a:r>
                      <a:endParaRPr sz="2000" dirty="0">
                        <a:latin typeface="Calibri"/>
                        <a:cs typeface="Calibri"/>
                      </a:endParaRPr>
                    </a:p>
                    <a:p>
                      <a:pPr marL="69215">
                        <a:lnSpc>
                          <a:spcPct val="100000"/>
                        </a:lnSpc>
                        <a:spcBef>
                          <a:spcPts val="155"/>
                        </a:spcBef>
                      </a:pPr>
                      <a:r>
                        <a:rPr sz="2000" dirty="0">
                          <a:solidFill>
                            <a:srgbClr val="001F5F"/>
                          </a:solidFill>
                          <a:latin typeface="Calibri"/>
                          <a:cs typeface="Calibri"/>
                        </a:rPr>
                        <a:t>Ethics</a:t>
                      </a:r>
                      <a:r>
                        <a:rPr sz="2000" spc="-55" dirty="0">
                          <a:solidFill>
                            <a:srgbClr val="001F5F"/>
                          </a:solidFill>
                          <a:latin typeface="Calibri"/>
                          <a:cs typeface="Calibri"/>
                        </a:rPr>
                        <a:t> </a:t>
                      </a:r>
                      <a:r>
                        <a:rPr sz="2000" dirty="0">
                          <a:solidFill>
                            <a:srgbClr val="001F5F"/>
                          </a:solidFill>
                          <a:latin typeface="Calibri"/>
                          <a:cs typeface="Calibri"/>
                        </a:rPr>
                        <a:t>Committee</a:t>
                      </a:r>
                      <a:r>
                        <a:rPr sz="2000" spc="-50" dirty="0">
                          <a:solidFill>
                            <a:srgbClr val="001F5F"/>
                          </a:solidFill>
                          <a:latin typeface="Calibri"/>
                          <a:cs typeface="Calibri"/>
                        </a:rPr>
                        <a:t> </a:t>
                      </a:r>
                      <a:r>
                        <a:rPr sz="2000" spc="-10" dirty="0">
                          <a:solidFill>
                            <a:srgbClr val="001F5F"/>
                          </a:solidFill>
                          <a:latin typeface="Calibri"/>
                          <a:cs typeface="Calibri"/>
                        </a:rPr>
                        <a:t>review</a:t>
                      </a:r>
                      <a:endParaRPr sz="2000" dirty="0">
                        <a:latin typeface="Calibri"/>
                        <a:cs typeface="Calibri"/>
                      </a:endParaRPr>
                    </a:p>
                  </a:txBody>
                  <a:tcPr marL="0" marR="0" marT="0" marB="0">
                    <a:lnL w="12700">
                      <a:solidFill>
                        <a:srgbClr val="1F4E79"/>
                      </a:solidFill>
                      <a:prstDash val="solid"/>
                    </a:lnL>
                    <a:lnR w="12700">
                      <a:solidFill>
                        <a:srgbClr val="1F4E79"/>
                      </a:solidFill>
                      <a:prstDash val="solid"/>
                    </a:lnR>
                    <a:lnT w="12700">
                      <a:solidFill>
                        <a:srgbClr val="1F4E79"/>
                      </a:solidFill>
                      <a:prstDash val="solid"/>
                    </a:lnT>
                    <a:lnB w="12700">
                      <a:solidFill>
                        <a:srgbClr val="1F4E79"/>
                      </a:solidFill>
                      <a:prstDash val="solid"/>
                    </a:lnB>
                    <a:solidFill>
                      <a:srgbClr val="E9EBF5"/>
                    </a:solidFill>
                  </a:tcPr>
                </a:tc>
                <a:extLst>
                  <a:ext uri="{0D108BD9-81ED-4DB2-BD59-A6C34878D82A}">
                    <a16:rowId xmlns:a16="http://schemas.microsoft.com/office/drawing/2014/main" val="10005"/>
                  </a:ext>
                </a:extLst>
              </a:tr>
            </a:tbl>
          </a:graphicData>
        </a:graphic>
      </p:graphicFrame>
      <p:sp>
        <p:nvSpPr>
          <p:cNvPr id="4" name="object 4"/>
          <p:cNvSpPr txBox="1"/>
          <p:nvPr/>
        </p:nvSpPr>
        <p:spPr>
          <a:xfrm>
            <a:off x="8425433" y="6179616"/>
            <a:ext cx="1521460" cy="299720"/>
          </a:xfrm>
          <a:prstGeom prst="rect">
            <a:avLst/>
          </a:prstGeom>
        </p:spPr>
        <p:txBody>
          <a:bodyPr vert="horz" wrap="square" lIns="0" tIns="12700" rIns="0" bIns="0" rtlCol="0">
            <a:spAutoFit/>
          </a:bodyPr>
          <a:lstStyle/>
          <a:p>
            <a:pPr marL="12700">
              <a:spcBef>
                <a:spcPts val="100"/>
              </a:spcBef>
            </a:pPr>
            <a:r>
              <a:rPr dirty="0">
                <a:latin typeface="Calibri"/>
                <a:cs typeface="Calibri"/>
              </a:rPr>
              <a:t>After</a:t>
            </a:r>
            <a:r>
              <a:rPr spc="-20" dirty="0">
                <a:latin typeface="Calibri"/>
                <a:cs typeface="Calibri"/>
              </a:rPr>
              <a:t> </a:t>
            </a:r>
            <a:r>
              <a:rPr dirty="0">
                <a:latin typeface="Calibri"/>
                <a:cs typeface="Calibri"/>
              </a:rPr>
              <a:t>HRA, </a:t>
            </a:r>
            <a:r>
              <a:rPr spc="-20" dirty="0">
                <a:latin typeface="Calibri"/>
                <a:cs typeface="Calibri"/>
              </a:rPr>
              <a:t>2016</a:t>
            </a:r>
            <a:endParaRPr>
              <a:latin typeface="Calibri"/>
              <a:cs typeface="Calibri"/>
            </a:endParaRPr>
          </a:p>
        </p:txBody>
      </p:sp>
      <p:pic>
        <p:nvPicPr>
          <p:cNvPr id="5" name="Picture 2" descr="Review of CAHPR | Council for Allied Health Professions Research">
            <a:extLst>
              <a:ext uri="{FF2B5EF4-FFF2-40B4-BE49-F238E27FC236}">
                <a16:creationId xmlns:a16="http://schemas.microsoft.com/office/drawing/2014/main" id="{C3AF6BC3-69EB-E0E2-79DA-7C237C045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 y="208495"/>
            <a:ext cx="1566369" cy="9052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3B0645A-5126-5B26-B527-ECA5DF709C1B}"/>
              </a:ext>
            </a:extLst>
          </p:cNvPr>
          <p:cNvPicPr>
            <a:picLocks noChangeAspect="1"/>
          </p:cNvPicPr>
          <p:nvPr/>
        </p:nvPicPr>
        <p:blipFill>
          <a:blip r:embed="rId3"/>
          <a:stretch>
            <a:fillRect/>
          </a:stretch>
        </p:blipFill>
        <p:spPr>
          <a:xfrm>
            <a:off x="7608168" y="41177"/>
            <a:ext cx="1392213" cy="1239857"/>
          </a:xfrm>
          <a:prstGeom prst="rect">
            <a:avLst/>
          </a:prstGeom>
        </p:spPr>
      </p:pic>
      <p:pic>
        <p:nvPicPr>
          <p:cNvPr id="8" name="Picture 7">
            <a:extLst>
              <a:ext uri="{FF2B5EF4-FFF2-40B4-BE49-F238E27FC236}">
                <a16:creationId xmlns:a16="http://schemas.microsoft.com/office/drawing/2014/main" id="{CA963D20-0A52-C2EA-6927-319BA38266F7}"/>
              </a:ext>
            </a:extLst>
          </p:cNvPr>
          <p:cNvPicPr>
            <a:picLocks noChangeAspect="1"/>
          </p:cNvPicPr>
          <p:nvPr/>
        </p:nvPicPr>
        <p:blipFill>
          <a:blip r:embed="rId4"/>
          <a:stretch>
            <a:fillRect/>
          </a:stretch>
        </p:blipFill>
        <p:spPr>
          <a:xfrm>
            <a:off x="5303912" y="73663"/>
            <a:ext cx="2244839" cy="906940"/>
          </a:xfrm>
          <a:prstGeom prst="rect">
            <a:avLst/>
          </a:prstGeom>
        </p:spPr>
      </p:pic>
    </p:spTree>
  </p:cSld>
  <p:clrMapOvr>
    <a:masterClrMapping/>
  </p:clrMapOvr>
</p:sld>
</file>

<file path=ppt/theme/theme1.xml><?xml version="1.0" encoding="utf-8"?>
<a:theme xmlns:a="http://schemas.openxmlformats.org/drawingml/2006/main" name="Workshop 4 May - Phil Nelson v3">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Workshop 4 May - Phil Nelson v3</Template>
  <TotalTime>10379</TotalTime>
  <Words>2970</Words>
  <Application>Microsoft Office PowerPoint</Application>
  <PresentationFormat>Widescreen</PresentationFormat>
  <Paragraphs>529</Paragraphs>
  <Slides>56</Slides>
  <Notes>12</Notes>
  <HiddenSlides>2</HiddenSlides>
  <MMClips>1</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56</vt:i4>
      </vt:variant>
    </vt:vector>
  </HeadingPairs>
  <TitlesOfParts>
    <vt:vector size="71" baseType="lpstr">
      <vt:lpstr>Arial</vt:lpstr>
      <vt:lpstr>Calibri</vt:lpstr>
      <vt:lpstr>Century Gothic</vt:lpstr>
      <vt:lpstr>Frutiger W01</vt:lpstr>
      <vt:lpstr>Georgia</vt:lpstr>
      <vt:lpstr>Lato</vt:lpstr>
      <vt:lpstr>Lucida Sans</vt:lpstr>
      <vt:lpstr>Open Sans</vt:lpstr>
      <vt:lpstr>Palatino Linotype</vt:lpstr>
      <vt:lpstr>Quicksand</vt:lpstr>
      <vt:lpstr>Tahoma</vt:lpstr>
      <vt:lpstr>Times New Roman</vt:lpstr>
      <vt:lpstr>Workshop 4 May - Phil Nelson v3</vt:lpstr>
      <vt:lpstr>UOS divider slide design</vt:lpstr>
      <vt:lpstr>UOS full bleed image</vt:lpstr>
      <vt:lpstr>PowerPoint Presentation</vt:lpstr>
      <vt:lpstr>PowerPoint Presentation</vt:lpstr>
      <vt:lpstr>Plan</vt:lpstr>
      <vt:lpstr>Starting out- what is your goal?  </vt:lpstr>
      <vt:lpstr>Understanding Service Improvement and Research</vt:lpstr>
      <vt:lpstr>Starting out - what is your goal?</vt:lpstr>
      <vt:lpstr>Can you prove your clinical effectiveness?</vt:lpstr>
      <vt:lpstr>Group Brainstorm: can you prove….</vt:lpstr>
      <vt:lpstr>Key differences</vt:lpstr>
      <vt:lpstr>Quiz</vt:lpstr>
      <vt:lpstr>Quality improvement</vt:lpstr>
      <vt:lpstr>Quality Improvement</vt:lpstr>
      <vt:lpstr>PowerPoint Presentation</vt:lpstr>
      <vt:lpstr>  Patient Involvement in Quality Improvement </vt:lpstr>
      <vt:lpstr>Quality and Service Improvement Methods</vt:lpstr>
      <vt:lpstr>PowerPoint Presentation</vt:lpstr>
      <vt:lpstr>Getting Involved in Research</vt:lpstr>
      <vt:lpstr>Mentimeter</vt:lpstr>
      <vt:lpstr>Getting started in research</vt:lpstr>
      <vt:lpstr>Accessing library sources</vt:lpstr>
      <vt:lpstr>Mentimeter</vt:lpstr>
      <vt:lpstr>I want to do a higher degree. Should I do an MSc, MRes, MPhil, DClin P or PhD?</vt:lpstr>
      <vt:lpstr>Higher Degrees </vt:lpstr>
      <vt:lpstr>How do I take my first steps?</vt:lpstr>
      <vt:lpstr>Routes to becoming a clinical academic</vt:lpstr>
      <vt:lpstr>NIHR Internship Becoming a Midwife Researcher</vt:lpstr>
      <vt:lpstr>How do I take my first steps – Health Professions</vt:lpstr>
      <vt:lpstr>PowerPoint Presentation</vt:lpstr>
      <vt:lpstr>Writing for publication</vt:lpstr>
      <vt:lpstr>Dissemination</vt:lpstr>
      <vt:lpstr>Guidelines for reporting different types of studies (See www.equator-network.org/)</vt:lpstr>
      <vt:lpstr>Dispelling myths</vt:lpstr>
      <vt:lpstr>PowerPoint Presentation</vt:lpstr>
      <vt:lpstr>Patient and Public Involvement  and Engagement</vt:lpstr>
      <vt:lpstr>Funding for the next steps in research</vt:lpstr>
      <vt:lpstr>Funding Opportunities </vt:lpstr>
      <vt:lpstr>What next? Do some thinking and make connections</vt:lpstr>
      <vt:lpstr>Resources to get you going!</vt:lpstr>
      <vt:lpstr>A guide to starting out in clinical academic research</vt:lpstr>
      <vt:lpstr>Regional opportunities</vt:lpstr>
      <vt:lpstr>Local Opportunities</vt:lpstr>
      <vt:lpstr>Local resources</vt:lpstr>
      <vt:lpstr>CAHPR resources</vt:lpstr>
      <vt:lpstr>Local resources</vt:lpstr>
      <vt:lpstr>PowerPoint Presentation</vt:lpstr>
      <vt:lpstr>NIHR Research Support Service (RSS).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vt:lpstr>
      <vt:lpstr>Additional Event</vt:lpstr>
      <vt:lpstr>Questions?</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and the  Research Excellence Framework</dc:title>
  <dc:creator>Dibben S.</dc:creator>
  <cp:lastModifiedBy>Armineh Pogosian</cp:lastModifiedBy>
  <cp:revision>283</cp:revision>
  <cp:lastPrinted>2013-07-09T08:49:18Z</cp:lastPrinted>
  <dcterms:created xsi:type="dcterms:W3CDTF">2011-05-03T10:49:57Z</dcterms:created>
  <dcterms:modified xsi:type="dcterms:W3CDTF">2025-03-11T13:43:40Z</dcterms:modified>
</cp:coreProperties>
</file>