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86" r:id="rId5"/>
    <p:sldMasterId id="2147483718" r:id="rId6"/>
  </p:sldMasterIdLst>
  <p:notesMasterIdLst>
    <p:notesMasterId r:id="rId31"/>
  </p:notesMasterIdLst>
  <p:handoutMasterIdLst>
    <p:handoutMasterId r:id="rId32"/>
  </p:handoutMasterIdLst>
  <p:sldIdLst>
    <p:sldId id="281" r:id="rId7"/>
    <p:sldId id="282" r:id="rId8"/>
    <p:sldId id="283" r:id="rId9"/>
    <p:sldId id="284" r:id="rId10"/>
    <p:sldId id="288" r:id="rId11"/>
    <p:sldId id="287" r:id="rId12"/>
    <p:sldId id="289" r:id="rId13"/>
    <p:sldId id="290" r:id="rId14"/>
    <p:sldId id="291" r:id="rId15"/>
    <p:sldId id="293" r:id="rId16"/>
    <p:sldId id="292" r:id="rId17"/>
    <p:sldId id="295" r:id="rId18"/>
    <p:sldId id="294" r:id="rId19"/>
    <p:sldId id="296" r:id="rId20"/>
    <p:sldId id="298" r:id="rId21"/>
    <p:sldId id="299" r:id="rId22"/>
    <p:sldId id="303" r:id="rId23"/>
    <p:sldId id="300" r:id="rId24"/>
    <p:sldId id="301" r:id="rId25"/>
    <p:sldId id="302" r:id="rId26"/>
    <p:sldId id="304" r:id="rId27"/>
    <p:sldId id="306" r:id="rId28"/>
    <p:sldId id="305" r:id="rId29"/>
    <p:sldId id="286" r:id="rId30"/>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1974"/>
    <a:srgbClr val="F1DCE7"/>
    <a:srgbClr val="A92082"/>
    <a:srgbClr val="3265A3"/>
    <a:srgbClr val="712177"/>
    <a:srgbClr val="0000FF"/>
    <a:srgbClr val="E88A2A"/>
    <a:srgbClr val="D0D8E8"/>
    <a:srgbClr val="E5BAD2"/>
    <a:srgbClr val="E0A9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24751-6E07-44F7-8644-5CBEBE4F61B4}" v="147" dt="2025-02-24T13:11:40.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723" autoAdjust="0"/>
  </p:normalViewPr>
  <p:slideViewPr>
    <p:cSldViewPr snapToGrid="0" snapToObjects="1">
      <p:cViewPr varScale="1">
        <p:scale>
          <a:sx n="106" d="100"/>
          <a:sy n="106" d="100"/>
        </p:scale>
        <p:origin x="79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35" Type="http://schemas.openxmlformats.org/officeDocument/2006/relationships/viewProps" Target="viewProp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say Alexander (sh)" userId="f9b78405-91a2-4f4f-8c1d-b84008fea77b" providerId="ADAL" clId="{A4C24751-6E07-44F7-8644-5CBEBE4F61B4}"/>
    <pc:docChg chg="undo custSel addSld delSld modSld">
      <pc:chgData name="Lyndsay Alexander (sh)" userId="f9b78405-91a2-4f4f-8c1d-b84008fea77b" providerId="ADAL" clId="{A4C24751-6E07-44F7-8644-5CBEBE4F61B4}" dt="2025-02-24T13:11:40.943" v="5295" actId="20577"/>
      <pc:docMkLst>
        <pc:docMk/>
      </pc:docMkLst>
      <pc:sldChg chg="modSp mod modNotesTx">
        <pc:chgData name="Lyndsay Alexander (sh)" userId="f9b78405-91a2-4f4f-8c1d-b84008fea77b" providerId="ADAL" clId="{A4C24751-6E07-44F7-8644-5CBEBE4F61B4}" dt="2025-02-24T13:06:14.277" v="5216" actId="6549"/>
        <pc:sldMkLst>
          <pc:docMk/>
          <pc:sldMk cId="2302548056" sldId="281"/>
        </pc:sldMkLst>
        <pc:spChg chg="mod">
          <ac:chgData name="Lyndsay Alexander (sh)" userId="f9b78405-91a2-4f4f-8c1d-b84008fea77b" providerId="ADAL" clId="{A4C24751-6E07-44F7-8644-5CBEBE4F61B4}" dt="2025-02-24T08:05:44.201" v="1992" actId="6549"/>
          <ac:spMkLst>
            <pc:docMk/>
            <pc:sldMk cId="2302548056" sldId="281"/>
            <ac:spMk id="5" creationId="{0C510C85-EBB6-42FE-03ED-622EAFF84ACC}"/>
          </ac:spMkLst>
        </pc:spChg>
      </pc:sldChg>
      <pc:sldChg chg="modSp mod">
        <pc:chgData name="Lyndsay Alexander (sh)" userId="f9b78405-91a2-4f4f-8c1d-b84008fea77b" providerId="ADAL" clId="{A4C24751-6E07-44F7-8644-5CBEBE4F61B4}" dt="2025-02-24T08:05:38.442" v="1991" actId="6549"/>
        <pc:sldMkLst>
          <pc:docMk/>
          <pc:sldMk cId="3351994733" sldId="282"/>
        </pc:sldMkLst>
        <pc:spChg chg="mod">
          <ac:chgData name="Lyndsay Alexander (sh)" userId="f9b78405-91a2-4f4f-8c1d-b84008fea77b" providerId="ADAL" clId="{A4C24751-6E07-44F7-8644-5CBEBE4F61B4}" dt="2025-02-24T08:05:38.442" v="1991" actId="6549"/>
          <ac:spMkLst>
            <pc:docMk/>
            <pc:sldMk cId="3351994733" sldId="282"/>
            <ac:spMk id="5" creationId="{76AF4FA5-B52C-08B1-A14F-7C27B14108CF}"/>
          </ac:spMkLst>
        </pc:spChg>
      </pc:sldChg>
      <pc:sldChg chg="modSp mod">
        <pc:chgData name="Lyndsay Alexander (sh)" userId="f9b78405-91a2-4f4f-8c1d-b84008fea77b" providerId="ADAL" clId="{A4C24751-6E07-44F7-8644-5CBEBE4F61B4}" dt="2025-02-24T09:30:58.874" v="3369" actId="6549"/>
        <pc:sldMkLst>
          <pc:docMk/>
          <pc:sldMk cId="391672327" sldId="283"/>
        </pc:sldMkLst>
        <pc:spChg chg="mod">
          <ac:chgData name="Lyndsay Alexander (sh)" userId="f9b78405-91a2-4f4f-8c1d-b84008fea77b" providerId="ADAL" clId="{A4C24751-6E07-44F7-8644-5CBEBE4F61B4}" dt="2025-02-23T21:58:11.219" v="1" actId="27636"/>
          <ac:spMkLst>
            <pc:docMk/>
            <pc:sldMk cId="391672327" sldId="283"/>
            <ac:spMk id="2" creationId="{D8D43BA8-FD6B-81F5-4B28-7C03B0EB423B}"/>
          </ac:spMkLst>
        </pc:spChg>
        <pc:spChg chg="mod">
          <ac:chgData name="Lyndsay Alexander (sh)" userId="f9b78405-91a2-4f4f-8c1d-b84008fea77b" providerId="ADAL" clId="{A4C24751-6E07-44F7-8644-5CBEBE4F61B4}" dt="2025-02-24T09:30:58.874" v="3369" actId="6549"/>
          <ac:spMkLst>
            <pc:docMk/>
            <pc:sldMk cId="391672327" sldId="283"/>
            <ac:spMk id="3" creationId="{3811C70A-4B30-4AC7-051C-597A13A1988D}"/>
          </ac:spMkLst>
        </pc:spChg>
        <pc:spChg chg="mod">
          <ac:chgData name="Lyndsay Alexander (sh)" userId="f9b78405-91a2-4f4f-8c1d-b84008fea77b" providerId="ADAL" clId="{A4C24751-6E07-44F7-8644-5CBEBE4F61B4}" dt="2025-02-24T08:05:33.427" v="1990" actId="6549"/>
          <ac:spMkLst>
            <pc:docMk/>
            <pc:sldMk cId="391672327" sldId="283"/>
            <ac:spMk id="4" creationId="{FA453973-C523-5E50-4756-C0B263372459}"/>
          </ac:spMkLst>
        </pc:spChg>
      </pc:sldChg>
      <pc:sldChg chg="delSp modSp mod">
        <pc:chgData name="Lyndsay Alexander (sh)" userId="f9b78405-91a2-4f4f-8c1d-b84008fea77b" providerId="ADAL" clId="{A4C24751-6E07-44F7-8644-5CBEBE4F61B4}" dt="2025-02-24T08:05:28.442" v="1989" actId="6549"/>
        <pc:sldMkLst>
          <pc:docMk/>
          <pc:sldMk cId="68021796" sldId="284"/>
        </pc:sldMkLst>
        <pc:spChg chg="mod">
          <ac:chgData name="Lyndsay Alexander (sh)" userId="f9b78405-91a2-4f4f-8c1d-b84008fea77b" providerId="ADAL" clId="{A4C24751-6E07-44F7-8644-5CBEBE4F61B4}" dt="2025-02-24T08:05:04.777" v="1988" actId="5793"/>
          <ac:spMkLst>
            <pc:docMk/>
            <pc:sldMk cId="68021796" sldId="284"/>
            <ac:spMk id="3" creationId="{9AA1F0D6-CDDA-DC64-9431-339AF3379F44}"/>
          </ac:spMkLst>
        </pc:spChg>
        <pc:spChg chg="del mod">
          <ac:chgData name="Lyndsay Alexander (sh)" userId="f9b78405-91a2-4f4f-8c1d-b84008fea77b" providerId="ADAL" clId="{A4C24751-6E07-44F7-8644-5CBEBE4F61B4}" dt="2025-02-23T22:07:45.865" v="70" actId="478"/>
          <ac:spMkLst>
            <pc:docMk/>
            <pc:sldMk cId="68021796" sldId="284"/>
            <ac:spMk id="4" creationId="{EE577AAB-355C-9AEB-C295-498BF35BFFDB}"/>
          </ac:spMkLst>
        </pc:spChg>
        <pc:spChg chg="mod">
          <ac:chgData name="Lyndsay Alexander (sh)" userId="f9b78405-91a2-4f4f-8c1d-b84008fea77b" providerId="ADAL" clId="{A4C24751-6E07-44F7-8644-5CBEBE4F61B4}" dt="2025-02-24T08:05:28.442" v="1989" actId="6549"/>
          <ac:spMkLst>
            <pc:docMk/>
            <pc:sldMk cId="68021796" sldId="284"/>
            <ac:spMk id="5" creationId="{92CCCB8C-D928-D7BF-588A-ED2C051A59E0}"/>
          </ac:spMkLst>
        </pc:spChg>
        <pc:spChg chg="mod">
          <ac:chgData name="Lyndsay Alexander (sh)" userId="f9b78405-91a2-4f4f-8c1d-b84008fea77b" providerId="ADAL" clId="{A4C24751-6E07-44F7-8644-5CBEBE4F61B4}" dt="2025-02-23T21:58:22.755" v="2" actId="1076"/>
          <ac:spMkLst>
            <pc:docMk/>
            <pc:sldMk cId="68021796" sldId="284"/>
            <ac:spMk id="9" creationId="{86A9C25B-74EA-42D8-8137-1EADEB6F1AC9}"/>
          </ac:spMkLst>
        </pc:spChg>
      </pc:sldChg>
      <pc:sldChg chg="modSp mod">
        <pc:chgData name="Lyndsay Alexander (sh)" userId="f9b78405-91a2-4f4f-8c1d-b84008fea77b" providerId="ADAL" clId="{A4C24751-6E07-44F7-8644-5CBEBE4F61B4}" dt="2025-02-24T09:15:00.329" v="3189"/>
        <pc:sldMkLst>
          <pc:docMk/>
          <pc:sldMk cId="967099931" sldId="286"/>
        </pc:sldMkLst>
        <pc:spChg chg="mod">
          <ac:chgData name="Lyndsay Alexander (sh)" userId="f9b78405-91a2-4f4f-8c1d-b84008fea77b" providerId="ADAL" clId="{A4C24751-6E07-44F7-8644-5CBEBE4F61B4}" dt="2025-02-24T00:12:35.078" v="1172" actId="14100"/>
          <ac:spMkLst>
            <pc:docMk/>
            <pc:sldMk cId="967099931" sldId="286"/>
            <ac:spMk id="2" creationId="{AB827959-1D8B-6365-57D8-BBFB16C7701E}"/>
          </ac:spMkLst>
        </pc:spChg>
        <pc:spChg chg="mod">
          <ac:chgData name="Lyndsay Alexander (sh)" userId="f9b78405-91a2-4f4f-8c1d-b84008fea77b" providerId="ADAL" clId="{A4C24751-6E07-44F7-8644-5CBEBE4F61B4}" dt="2025-02-24T09:15:00.329" v="3189"/>
          <ac:spMkLst>
            <pc:docMk/>
            <pc:sldMk cId="967099931" sldId="286"/>
            <ac:spMk id="3" creationId="{A0279FEA-D88D-3B82-280F-1B4067207F03}"/>
          </ac:spMkLst>
        </pc:spChg>
        <pc:spChg chg="mod">
          <ac:chgData name="Lyndsay Alexander (sh)" userId="f9b78405-91a2-4f4f-8c1d-b84008fea77b" providerId="ADAL" clId="{A4C24751-6E07-44F7-8644-5CBEBE4F61B4}" dt="2025-02-24T09:14:52.771" v="3187" actId="6549"/>
          <ac:spMkLst>
            <pc:docMk/>
            <pc:sldMk cId="967099931" sldId="286"/>
            <ac:spMk id="4" creationId="{02699B2B-0AE2-0342-DDD4-EDBDBA978342}"/>
          </ac:spMkLst>
        </pc:spChg>
      </pc:sldChg>
      <pc:sldChg chg="addSp modSp mod">
        <pc:chgData name="Lyndsay Alexander (sh)" userId="f9b78405-91a2-4f4f-8c1d-b84008fea77b" providerId="ADAL" clId="{A4C24751-6E07-44F7-8644-5CBEBE4F61B4}" dt="2025-02-24T08:06:05.482" v="1994" actId="6549"/>
        <pc:sldMkLst>
          <pc:docMk/>
          <pc:sldMk cId="1742947651" sldId="287"/>
        </pc:sldMkLst>
        <pc:spChg chg="mod">
          <ac:chgData name="Lyndsay Alexander (sh)" userId="f9b78405-91a2-4f4f-8c1d-b84008fea77b" providerId="ADAL" clId="{A4C24751-6E07-44F7-8644-5CBEBE4F61B4}" dt="2025-02-24T08:06:05.482" v="1994" actId="6549"/>
          <ac:spMkLst>
            <pc:docMk/>
            <pc:sldMk cId="1742947651" sldId="287"/>
            <ac:spMk id="4" creationId="{333FEE0C-0C31-691F-C252-D5A9D389278B}"/>
          </ac:spMkLst>
        </pc:spChg>
        <pc:spChg chg="add mod">
          <ac:chgData name="Lyndsay Alexander (sh)" userId="f9b78405-91a2-4f4f-8c1d-b84008fea77b" providerId="ADAL" clId="{A4C24751-6E07-44F7-8644-5CBEBE4F61B4}" dt="2025-02-23T22:05:56.732" v="67" actId="1076"/>
          <ac:spMkLst>
            <pc:docMk/>
            <pc:sldMk cId="1742947651" sldId="287"/>
            <ac:spMk id="7" creationId="{2F3FF740-9DC4-6188-76C3-E0C694766827}"/>
          </ac:spMkLst>
        </pc:spChg>
        <pc:picChg chg="mod">
          <ac:chgData name="Lyndsay Alexander (sh)" userId="f9b78405-91a2-4f4f-8c1d-b84008fea77b" providerId="ADAL" clId="{A4C24751-6E07-44F7-8644-5CBEBE4F61B4}" dt="2025-02-23T22:05:50.685" v="66" actId="1076"/>
          <ac:picMkLst>
            <pc:docMk/>
            <pc:sldMk cId="1742947651" sldId="287"/>
            <ac:picMk id="6" creationId="{F46BE800-913A-800A-EFCF-9A69A8107CD3}"/>
          </ac:picMkLst>
        </pc:picChg>
      </pc:sldChg>
      <pc:sldChg chg="modSp mod modNotesTx">
        <pc:chgData name="Lyndsay Alexander (sh)" userId="f9b78405-91a2-4f4f-8c1d-b84008fea77b" providerId="ADAL" clId="{A4C24751-6E07-44F7-8644-5CBEBE4F61B4}" dt="2025-02-24T13:06:30.144" v="5217" actId="6549"/>
        <pc:sldMkLst>
          <pc:docMk/>
          <pc:sldMk cId="1149488482" sldId="288"/>
        </pc:sldMkLst>
        <pc:spChg chg="mod">
          <ac:chgData name="Lyndsay Alexander (sh)" userId="f9b78405-91a2-4f4f-8c1d-b84008fea77b" providerId="ADAL" clId="{A4C24751-6E07-44F7-8644-5CBEBE4F61B4}" dt="2025-02-23T22:52:28.017" v="464" actId="113"/>
          <ac:spMkLst>
            <pc:docMk/>
            <pc:sldMk cId="1149488482" sldId="288"/>
            <ac:spMk id="2" creationId="{A838AA81-0680-5CA6-3C8B-4A1C2D6D3FA7}"/>
          </ac:spMkLst>
        </pc:spChg>
        <pc:spChg chg="mod">
          <ac:chgData name="Lyndsay Alexander (sh)" userId="f9b78405-91a2-4f4f-8c1d-b84008fea77b" providerId="ADAL" clId="{A4C24751-6E07-44F7-8644-5CBEBE4F61B4}" dt="2025-02-24T08:05:59.953" v="1993" actId="6549"/>
          <ac:spMkLst>
            <pc:docMk/>
            <pc:sldMk cId="1149488482" sldId="288"/>
            <ac:spMk id="4" creationId="{78A2D384-A0D0-66B9-73A1-5EC2902670D4}"/>
          </ac:spMkLst>
        </pc:spChg>
        <pc:graphicFrameChg chg="mod">
          <ac:chgData name="Lyndsay Alexander (sh)" userId="f9b78405-91a2-4f4f-8c1d-b84008fea77b" providerId="ADAL" clId="{A4C24751-6E07-44F7-8644-5CBEBE4F61B4}" dt="2025-02-23T22:51:44.789" v="462" actId="207"/>
          <ac:graphicFrameMkLst>
            <pc:docMk/>
            <pc:sldMk cId="1149488482" sldId="288"/>
            <ac:graphicFrameMk id="8" creationId="{30D13463-4732-CEAD-862E-B0D78E1E8B79}"/>
          </ac:graphicFrameMkLst>
        </pc:graphicFrameChg>
      </pc:sldChg>
      <pc:sldChg chg="addSp delSp modSp new mod modNotesTx">
        <pc:chgData name="Lyndsay Alexander (sh)" userId="f9b78405-91a2-4f4f-8c1d-b84008fea77b" providerId="ADAL" clId="{A4C24751-6E07-44F7-8644-5CBEBE4F61B4}" dt="2025-02-24T13:06:39.250" v="5218" actId="6549"/>
        <pc:sldMkLst>
          <pc:docMk/>
          <pc:sldMk cId="1321606064" sldId="289"/>
        </pc:sldMkLst>
        <pc:spChg chg="mod">
          <ac:chgData name="Lyndsay Alexander (sh)" userId="f9b78405-91a2-4f4f-8c1d-b84008fea77b" providerId="ADAL" clId="{A4C24751-6E07-44F7-8644-5CBEBE4F61B4}" dt="2025-02-23T22:33:42.071" v="368" actId="1076"/>
          <ac:spMkLst>
            <pc:docMk/>
            <pc:sldMk cId="1321606064" sldId="289"/>
            <ac:spMk id="2" creationId="{829EA955-ADA1-745C-1A6B-A4B1CE5B8D5E}"/>
          </ac:spMkLst>
        </pc:spChg>
        <pc:spChg chg="del">
          <ac:chgData name="Lyndsay Alexander (sh)" userId="f9b78405-91a2-4f4f-8c1d-b84008fea77b" providerId="ADAL" clId="{A4C24751-6E07-44F7-8644-5CBEBE4F61B4}" dt="2025-02-23T22:10:49.507" v="98"/>
          <ac:spMkLst>
            <pc:docMk/>
            <pc:sldMk cId="1321606064" sldId="289"/>
            <ac:spMk id="3" creationId="{DF383225-2523-F2A8-DB5B-805CD1A1336D}"/>
          </ac:spMkLst>
        </pc:spChg>
        <pc:spChg chg="mod">
          <ac:chgData name="Lyndsay Alexander (sh)" userId="f9b78405-91a2-4f4f-8c1d-b84008fea77b" providerId="ADAL" clId="{A4C24751-6E07-44F7-8644-5CBEBE4F61B4}" dt="2025-02-23T22:32:20.861" v="357" actId="6549"/>
          <ac:spMkLst>
            <pc:docMk/>
            <pc:sldMk cId="1321606064" sldId="289"/>
            <ac:spMk id="4" creationId="{A6FFDA68-8C37-9984-9C79-1848643C8D65}"/>
          </ac:spMkLst>
        </pc:spChg>
        <pc:spChg chg="add del mod">
          <ac:chgData name="Lyndsay Alexander (sh)" userId="f9b78405-91a2-4f4f-8c1d-b84008fea77b" providerId="ADAL" clId="{A4C24751-6E07-44F7-8644-5CBEBE4F61B4}" dt="2025-02-23T22:31:29.764" v="348" actId="478"/>
          <ac:spMkLst>
            <pc:docMk/>
            <pc:sldMk cId="1321606064" sldId="289"/>
            <ac:spMk id="7" creationId="{3E0F1691-258E-91F8-43D0-71C84DC3744B}"/>
          </ac:spMkLst>
        </pc:spChg>
        <pc:picChg chg="add mod ord">
          <ac:chgData name="Lyndsay Alexander (sh)" userId="f9b78405-91a2-4f4f-8c1d-b84008fea77b" providerId="ADAL" clId="{A4C24751-6E07-44F7-8644-5CBEBE4F61B4}" dt="2025-02-23T22:33:30.069" v="367" actId="1076"/>
          <ac:picMkLst>
            <pc:docMk/>
            <pc:sldMk cId="1321606064" sldId="289"/>
            <ac:picMk id="6" creationId="{12496639-E311-442B-1BB9-18C3B860E83F}"/>
          </ac:picMkLst>
        </pc:picChg>
        <pc:picChg chg="add mod">
          <ac:chgData name="Lyndsay Alexander (sh)" userId="f9b78405-91a2-4f4f-8c1d-b84008fea77b" providerId="ADAL" clId="{A4C24751-6E07-44F7-8644-5CBEBE4F61B4}" dt="2025-02-23T22:31:47.194" v="351" actId="1076"/>
          <ac:picMkLst>
            <pc:docMk/>
            <pc:sldMk cId="1321606064" sldId="289"/>
            <ac:picMk id="8" creationId="{647FABCF-A55D-0D38-3F49-C15CC09FFEF0}"/>
          </ac:picMkLst>
        </pc:picChg>
        <pc:picChg chg="add mod">
          <ac:chgData name="Lyndsay Alexander (sh)" userId="f9b78405-91a2-4f4f-8c1d-b84008fea77b" providerId="ADAL" clId="{A4C24751-6E07-44F7-8644-5CBEBE4F61B4}" dt="2025-02-23T22:37:45.116" v="409" actId="1076"/>
          <ac:picMkLst>
            <pc:docMk/>
            <pc:sldMk cId="1321606064" sldId="289"/>
            <ac:picMk id="9" creationId="{4A57AB1C-DBCB-FA06-793B-9EC95D9C1B6E}"/>
          </ac:picMkLst>
        </pc:picChg>
        <pc:picChg chg="add mod">
          <ac:chgData name="Lyndsay Alexander (sh)" userId="f9b78405-91a2-4f4f-8c1d-b84008fea77b" providerId="ADAL" clId="{A4C24751-6E07-44F7-8644-5CBEBE4F61B4}" dt="2025-02-23T22:38:08.314" v="412" actId="1076"/>
          <ac:picMkLst>
            <pc:docMk/>
            <pc:sldMk cId="1321606064" sldId="289"/>
            <ac:picMk id="10" creationId="{AAF55DE5-21A9-ED98-CCF9-3CDD01B000E1}"/>
          </ac:picMkLst>
        </pc:picChg>
      </pc:sldChg>
      <pc:sldChg chg="addSp delSp modSp new mod">
        <pc:chgData name="Lyndsay Alexander (sh)" userId="f9b78405-91a2-4f4f-8c1d-b84008fea77b" providerId="ADAL" clId="{A4C24751-6E07-44F7-8644-5CBEBE4F61B4}" dt="2025-02-24T09:31:24.101" v="3371" actId="20577"/>
        <pc:sldMkLst>
          <pc:docMk/>
          <pc:sldMk cId="3474733645" sldId="290"/>
        </pc:sldMkLst>
        <pc:spChg chg="mod">
          <ac:chgData name="Lyndsay Alexander (sh)" userId="f9b78405-91a2-4f4f-8c1d-b84008fea77b" providerId="ADAL" clId="{A4C24751-6E07-44F7-8644-5CBEBE4F61B4}" dt="2025-02-24T09:31:24.101" v="3371" actId="20577"/>
          <ac:spMkLst>
            <pc:docMk/>
            <pc:sldMk cId="3474733645" sldId="290"/>
            <ac:spMk id="2" creationId="{72E59835-4CCB-FF36-C940-B9CB8E2EB7B9}"/>
          </ac:spMkLst>
        </pc:spChg>
        <pc:spChg chg="del">
          <ac:chgData name="Lyndsay Alexander (sh)" userId="f9b78405-91a2-4f4f-8c1d-b84008fea77b" providerId="ADAL" clId="{A4C24751-6E07-44F7-8644-5CBEBE4F61B4}" dt="2025-02-23T22:19:48.994" v="337"/>
          <ac:spMkLst>
            <pc:docMk/>
            <pc:sldMk cId="3474733645" sldId="290"/>
            <ac:spMk id="3" creationId="{03B9AB4B-C3A6-1751-81E6-8D24D084EA47}"/>
          </ac:spMkLst>
        </pc:spChg>
        <pc:spChg chg="mod">
          <ac:chgData name="Lyndsay Alexander (sh)" userId="f9b78405-91a2-4f4f-8c1d-b84008fea77b" providerId="ADAL" clId="{A4C24751-6E07-44F7-8644-5CBEBE4F61B4}" dt="2025-02-24T08:06:15.402" v="1995" actId="6549"/>
          <ac:spMkLst>
            <pc:docMk/>
            <pc:sldMk cId="3474733645" sldId="290"/>
            <ac:spMk id="4" creationId="{29792F84-B053-AD1E-7E07-133A093634DA}"/>
          </ac:spMkLst>
        </pc:spChg>
        <pc:spChg chg="add mod">
          <ac:chgData name="Lyndsay Alexander (sh)" userId="f9b78405-91a2-4f4f-8c1d-b84008fea77b" providerId="ADAL" clId="{A4C24751-6E07-44F7-8644-5CBEBE4F61B4}" dt="2025-02-23T22:34:15.661" v="369" actId="478"/>
          <ac:spMkLst>
            <pc:docMk/>
            <pc:sldMk cId="3474733645" sldId="290"/>
            <ac:spMk id="8" creationId="{7241C3E2-226D-788E-8D4C-5BD50AF93AAF}"/>
          </ac:spMkLst>
        </pc:spChg>
        <pc:picChg chg="add del mod">
          <ac:chgData name="Lyndsay Alexander (sh)" userId="f9b78405-91a2-4f4f-8c1d-b84008fea77b" providerId="ADAL" clId="{A4C24751-6E07-44F7-8644-5CBEBE4F61B4}" dt="2025-02-23T22:34:15.661" v="369" actId="478"/>
          <ac:picMkLst>
            <pc:docMk/>
            <pc:sldMk cId="3474733645" sldId="290"/>
            <ac:picMk id="6" creationId="{DE1B9CD8-96FA-692E-A954-769E54760C59}"/>
          </ac:picMkLst>
        </pc:picChg>
        <pc:picChg chg="add mod">
          <ac:chgData name="Lyndsay Alexander (sh)" userId="f9b78405-91a2-4f4f-8c1d-b84008fea77b" providerId="ADAL" clId="{A4C24751-6E07-44F7-8644-5CBEBE4F61B4}" dt="2025-02-23T22:48:18.952" v="415" actId="1076"/>
          <ac:picMkLst>
            <pc:docMk/>
            <pc:sldMk cId="3474733645" sldId="290"/>
            <ac:picMk id="10" creationId="{362BE4ED-7B0C-E95D-BE05-D00118F1C8A1}"/>
          </ac:picMkLst>
        </pc:picChg>
      </pc:sldChg>
      <pc:sldChg chg="addSp modSp new mod modNotesTx">
        <pc:chgData name="Lyndsay Alexander (sh)" userId="f9b78405-91a2-4f4f-8c1d-b84008fea77b" providerId="ADAL" clId="{A4C24751-6E07-44F7-8644-5CBEBE4F61B4}" dt="2025-02-24T13:06:51.097" v="5220" actId="5793"/>
        <pc:sldMkLst>
          <pc:docMk/>
          <pc:sldMk cId="3403860438" sldId="291"/>
        </pc:sldMkLst>
        <pc:spChg chg="mod">
          <ac:chgData name="Lyndsay Alexander (sh)" userId="f9b78405-91a2-4f4f-8c1d-b84008fea77b" providerId="ADAL" clId="{A4C24751-6E07-44F7-8644-5CBEBE4F61B4}" dt="2025-02-23T22:57:03.148" v="506" actId="255"/>
          <ac:spMkLst>
            <pc:docMk/>
            <pc:sldMk cId="3403860438" sldId="291"/>
            <ac:spMk id="2" creationId="{5A9E1DBA-B41C-A524-00A1-876FE78A73F9}"/>
          </ac:spMkLst>
        </pc:spChg>
        <pc:spChg chg="mod">
          <ac:chgData name="Lyndsay Alexander (sh)" userId="f9b78405-91a2-4f4f-8c1d-b84008fea77b" providerId="ADAL" clId="{A4C24751-6E07-44F7-8644-5CBEBE4F61B4}" dt="2025-02-23T22:59:17.871" v="559" actId="20577"/>
          <ac:spMkLst>
            <pc:docMk/>
            <pc:sldMk cId="3403860438" sldId="291"/>
            <ac:spMk id="3" creationId="{6FBCB563-FDE1-E15E-4F4C-B62C594EA57A}"/>
          </ac:spMkLst>
        </pc:spChg>
        <pc:picChg chg="add mod">
          <ac:chgData name="Lyndsay Alexander (sh)" userId="f9b78405-91a2-4f4f-8c1d-b84008fea77b" providerId="ADAL" clId="{A4C24751-6E07-44F7-8644-5CBEBE4F61B4}" dt="2025-02-23T22:59:40.108" v="561" actId="1076"/>
          <ac:picMkLst>
            <pc:docMk/>
            <pc:sldMk cId="3403860438" sldId="291"/>
            <ac:picMk id="6" creationId="{52EFCF32-2CEB-99AA-B2F6-EC5C75A55279}"/>
          </ac:picMkLst>
        </pc:picChg>
      </pc:sldChg>
      <pc:sldChg chg="addSp delSp modSp new mod">
        <pc:chgData name="Lyndsay Alexander (sh)" userId="f9b78405-91a2-4f4f-8c1d-b84008fea77b" providerId="ADAL" clId="{A4C24751-6E07-44F7-8644-5CBEBE4F61B4}" dt="2025-02-23T23:18:23.071" v="845" actId="6549"/>
        <pc:sldMkLst>
          <pc:docMk/>
          <pc:sldMk cId="2557094308" sldId="292"/>
        </pc:sldMkLst>
        <pc:spChg chg="del">
          <ac:chgData name="Lyndsay Alexander (sh)" userId="f9b78405-91a2-4f4f-8c1d-b84008fea77b" providerId="ADAL" clId="{A4C24751-6E07-44F7-8644-5CBEBE4F61B4}" dt="2025-02-23T23:17:25.256" v="834"/>
          <ac:spMkLst>
            <pc:docMk/>
            <pc:sldMk cId="2557094308" sldId="292"/>
            <ac:spMk id="3" creationId="{7C56EBE9-E651-34FE-0882-8BDAA4EAF3AF}"/>
          </ac:spMkLst>
        </pc:spChg>
        <pc:spChg chg="mod">
          <ac:chgData name="Lyndsay Alexander (sh)" userId="f9b78405-91a2-4f4f-8c1d-b84008fea77b" providerId="ADAL" clId="{A4C24751-6E07-44F7-8644-5CBEBE4F61B4}" dt="2025-02-23T23:18:23.071" v="845" actId="6549"/>
          <ac:spMkLst>
            <pc:docMk/>
            <pc:sldMk cId="2557094308" sldId="292"/>
            <ac:spMk id="4" creationId="{0E48D46B-2D00-8323-7005-FA026A185DC6}"/>
          </ac:spMkLst>
        </pc:spChg>
        <pc:picChg chg="add mod">
          <ac:chgData name="Lyndsay Alexander (sh)" userId="f9b78405-91a2-4f4f-8c1d-b84008fea77b" providerId="ADAL" clId="{A4C24751-6E07-44F7-8644-5CBEBE4F61B4}" dt="2025-02-23T23:18:17.201" v="844" actId="14100"/>
          <ac:picMkLst>
            <pc:docMk/>
            <pc:sldMk cId="2557094308" sldId="292"/>
            <ac:picMk id="6" creationId="{A025995A-5AA2-985B-264D-30D2D514A8DD}"/>
          </ac:picMkLst>
        </pc:picChg>
      </pc:sldChg>
      <pc:sldChg chg="addSp delSp modSp new mod">
        <pc:chgData name="Lyndsay Alexander (sh)" userId="f9b78405-91a2-4f4f-8c1d-b84008fea77b" providerId="ADAL" clId="{A4C24751-6E07-44F7-8644-5CBEBE4F61B4}" dt="2025-02-24T08:19:40.997" v="2320" actId="6549"/>
        <pc:sldMkLst>
          <pc:docMk/>
          <pc:sldMk cId="1206505995" sldId="293"/>
        </pc:sldMkLst>
        <pc:spChg chg="mod">
          <ac:chgData name="Lyndsay Alexander (sh)" userId="f9b78405-91a2-4f4f-8c1d-b84008fea77b" providerId="ADAL" clId="{A4C24751-6E07-44F7-8644-5CBEBE4F61B4}" dt="2025-02-23T23:06:19.003" v="632" actId="20577"/>
          <ac:spMkLst>
            <pc:docMk/>
            <pc:sldMk cId="1206505995" sldId="293"/>
            <ac:spMk id="2" creationId="{01A94842-D30C-6A70-F021-18A6DE24A2A4}"/>
          </ac:spMkLst>
        </pc:spChg>
        <pc:spChg chg="mod">
          <ac:chgData name="Lyndsay Alexander (sh)" userId="f9b78405-91a2-4f4f-8c1d-b84008fea77b" providerId="ADAL" clId="{A4C24751-6E07-44F7-8644-5CBEBE4F61B4}" dt="2025-02-23T23:15:39.923" v="831" actId="1076"/>
          <ac:spMkLst>
            <pc:docMk/>
            <pc:sldMk cId="1206505995" sldId="293"/>
            <ac:spMk id="3" creationId="{04592203-F22B-9DFD-1B57-B92FEF3AE8EE}"/>
          </ac:spMkLst>
        </pc:spChg>
        <pc:spChg chg="mod">
          <ac:chgData name="Lyndsay Alexander (sh)" userId="f9b78405-91a2-4f4f-8c1d-b84008fea77b" providerId="ADAL" clId="{A4C24751-6E07-44F7-8644-5CBEBE4F61B4}" dt="2025-02-23T23:15:44.326" v="832" actId="1076"/>
          <ac:spMkLst>
            <pc:docMk/>
            <pc:sldMk cId="1206505995" sldId="293"/>
            <ac:spMk id="4" creationId="{E4E0E7F6-4429-E8A0-6812-24B1BB406620}"/>
          </ac:spMkLst>
        </pc:spChg>
        <pc:spChg chg="mod">
          <ac:chgData name="Lyndsay Alexander (sh)" userId="f9b78405-91a2-4f4f-8c1d-b84008fea77b" providerId="ADAL" clId="{A4C24751-6E07-44F7-8644-5CBEBE4F61B4}" dt="2025-02-24T08:19:40.997" v="2320" actId="6549"/>
          <ac:spMkLst>
            <pc:docMk/>
            <pc:sldMk cId="1206505995" sldId="293"/>
            <ac:spMk id="5" creationId="{DFF64DCA-F7D6-322E-07A4-E73D8932625F}"/>
          </ac:spMkLst>
        </pc:spChg>
        <pc:spChg chg="add mod">
          <ac:chgData name="Lyndsay Alexander (sh)" userId="f9b78405-91a2-4f4f-8c1d-b84008fea77b" providerId="ADAL" clId="{A4C24751-6E07-44F7-8644-5CBEBE4F61B4}" dt="2025-02-23T23:12:21.351" v="739" actId="113"/>
          <ac:spMkLst>
            <pc:docMk/>
            <pc:sldMk cId="1206505995" sldId="293"/>
            <ac:spMk id="7" creationId="{2577B6CD-82E3-27B2-6C2D-072EA1816832}"/>
          </ac:spMkLst>
        </pc:spChg>
        <pc:spChg chg="add mod">
          <ac:chgData name="Lyndsay Alexander (sh)" userId="f9b78405-91a2-4f4f-8c1d-b84008fea77b" providerId="ADAL" clId="{A4C24751-6E07-44F7-8644-5CBEBE4F61B4}" dt="2025-02-23T23:13:11.389" v="756" actId="255"/>
          <ac:spMkLst>
            <pc:docMk/>
            <pc:sldMk cId="1206505995" sldId="293"/>
            <ac:spMk id="8" creationId="{14D165B1-7809-9DEB-5F21-F0DC6D17CE0C}"/>
          </ac:spMkLst>
        </pc:spChg>
        <pc:picChg chg="del">
          <ac:chgData name="Lyndsay Alexander (sh)" userId="f9b78405-91a2-4f4f-8c1d-b84008fea77b" providerId="ADAL" clId="{A4C24751-6E07-44F7-8644-5CBEBE4F61B4}" dt="2025-02-23T23:17:18.763" v="833" actId="21"/>
          <ac:picMkLst>
            <pc:docMk/>
            <pc:sldMk cId="1206505995" sldId="293"/>
            <ac:picMk id="9" creationId="{E43EF1DE-60C0-1A02-A481-9FC1CED7D860}"/>
          </ac:picMkLst>
        </pc:picChg>
      </pc:sldChg>
      <pc:sldChg chg="new del">
        <pc:chgData name="Lyndsay Alexander (sh)" userId="f9b78405-91a2-4f4f-8c1d-b84008fea77b" providerId="ADAL" clId="{A4C24751-6E07-44F7-8644-5CBEBE4F61B4}" dt="2025-02-23T23:00:07.741" v="564" actId="2696"/>
        <pc:sldMkLst>
          <pc:docMk/>
          <pc:sldMk cId="2781648470" sldId="293"/>
        </pc:sldMkLst>
      </pc:sldChg>
      <pc:sldChg chg="addSp delSp modSp new mod">
        <pc:chgData name="Lyndsay Alexander (sh)" userId="f9b78405-91a2-4f4f-8c1d-b84008fea77b" providerId="ADAL" clId="{A4C24751-6E07-44F7-8644-5CBEBE4F61B4}" dt="2025-02-24T09:32:24.088" v="3393" actId="20577"/>
        <pc:sldMkLst>
          <pc:docMk/>
          <pc:sldMk cId="1864185797" sldId="294"/>
        </pc:sldMkLst>
        <pc:spChg chg="mod">
          <ac:chgData name="Lyndsay Alexander (sh)" userId="f9b78405-91a2-4f4f-8c1d-b84008fea77b" providerId="ADAL" clId="{A4C24751-6E07-44F7-8644-5CBEBE4F61B4}" dt="2025-02-23T23:45:40.075" v="883" actId="20577"/>
          <ac:spMkLst>
            <pc:docMk/>
            <pc:sldMk cId="1864185797" sldId="294"/>
            <ac:spMk id="2" creationId="{55C3B282-884D-798B-CB33-AAFA821D2FFE}"/>
          </ac:spMkLst>
        </pc:spChg>
        <pc:spChg chg="mod">
          <ac:chgData name="Lyndsay Alexander (sh)" userId="f9b78405-91a2-4f4f-8c1d-b84008fea77b" providerId="ADAL" clId="{A4C24751-6E07-44F7-8644-5CBEBE4F61B4}" dt="2025-02-24T09:32:24.088" v="3393" actId="20577"/>
          <ac:spMkLst>
            <pc:docMk/>
            <pc:sldMk cId="1864185797" sldId="294"/>
            <ac:spMk id="3" creationId="{EABF04FD-D473-4638-76B0-C11C8E9EFB29}"/>
          </ac:spMkLst>
        </pc:spChg>
        <pc:spChg chg="mod">
          <ac:chgData name="Lyndsay Alexander (sh)" userId="f9b78405-91a2-4f4f-8c1d-b84008fea77b" providerId="ADAL" clId="{A4C24751-6E07-44F7-8644-5CBEBE4F61B4}" dt="2025-02-24T08:19:58.455" v="2322" actId="6549"/>
          <ac:spMkLst>
            <pc:docMk/>
            <pc:sldMk cId="1864185797" sldId="294"/>
            <ac:spMk id="4" creationId="{47E1798F-9F15-2956-7FB7-EBA54C1389C0}"/>
          </ac:spMkLst>
        </pc:spChg>
        <pc:spChg chg="add del mod">
          <ac:chgData name="Lyndsay Alexander (sh)" userId="f9b78405-91a2-4f4f-8c1d-b84008fea77b" providerId="ADAL" clId="{A4C24751-6E07-44F7-8644-5CBEBE4F61B4}" dt="2025-02-24T00:09:51.550" v="1119"/>
          <ac:spMkLst>
            <pc:docMk/>
            <pc:sldMk cId="1864185797" sldId="294"/>
            <ac:spMk id="8" creationId="{7EDACDB8-47B6-01D6-2946-2A764F9CE1B5}"/>
          </ac:spMkLst>
        </pc:spChg>
        <pc:spChg chg="add mod">
          <ac:chgData name="Lyndsay Alexander (sh)" userId="f9b78405-91a2-4f4f-8c1d-b84008fea77b" providerId="ADAL" clId="{A4C24751-6E07-44F7-8644-5CBEBE4F61B4}" dt="2025-02-24T00:11:01.183" v="1161" actId="255"/>
          <ac:spMkLst>
            <pc:docMk/>
            <pc:sldMk cId="1864185797" sldId="294"/>
            <ac:spMk id="9" creationId="{1564E5E4-EBD4-3590-3892-6B53B0F00638}"/>
          </ac:spMkLst>
        </pc:spChg>
        <pc:picChg chg="add mod">
          <ac:chgData name="Lyndsay Alexander (sh)" userId="f9b78405-91a2-4f4f-8c1d-b84008fea77b" providerId="ADAL" clId="{A4C24751-6E07-44F7-8644-5CBEBE4F61B4}" dt="2025-02-24T00:07:23.703" v="1114" actId="14100"/>
          <ac:picMkLst>
            <pc:docMk/>
            <pc:sldMk cId="1864185797" sldId="294"/>
            <ac:picMk id="7" creationId="{8F536036-1C1F-0602-A816-D8405C507152}"/>
          </ac:picMkLst>
        </pc:picChg>
      </pc:sldChg>
      <pc:sldChg chg="addSp modSp new mod modNotesTx">
        <pc:chgData name="Lyndsay Alexander (sh)" userId="f9b78405-91a2-4f4f-8c1d-b84008fea77b" providerId="ADAL" clId="{A4C24751-6E07-44F7-8644-5CBEBE4F61B4}" dt="2025-02-24T13:07:01.654" v="5221" actId="6549"/>
        <pc:sldMkLst>
          <pc:docMk/>
          <pc:sldMk cId="1089118216" sldId="295"/>
        </pc:sldMkLst>
        <pc:spChg chg="mod">
          <ac:chgData name="Lyndsay Alexander (sh)" userId="f9b78405-91a2-4f4f-8c1d-b84008fea77b" providerId="ADAL" clId="{A4C24751-6E07-44F7-8644-5CBEBE4F61B4}" dt="2025-02-23T23:54:00.232" v="921" actId="255"/>
          <ac:spMkLst>
            <pc:docMk/>
            <pc:sldMk cId="1089118216" sldId="295"/>
            <ac:spMk id="2" creationId="{3C6CC586-5626-C8CB-C1D2-4788775350EC}"/>
          </ac:spMkLst>
        </pc:spChg>
        <pc:spChg chg="mod">
          <ac:chgData name="Lyndsay Alexander (sh)" userId="f9b78405-91a2-4f4f-8c1d-b84008fea77b" providerId="ADAL" clId="{A4C24751-6E07-44F7-8644-5CBEBE4F61B4}" dt="2025-02-24T07:57:35.931" v="1726" actId="20577"/>
          <ac:spMkLst>
            <pc:docMk/>
            <pc:sldMk cId="1089118216" sldId="295"/>
            <ac:spMk id="3" creationId="{E563ECF8-FAB9-02E6-1709-2DED0B0E07E9}"/>
          </ac:spMkLst>
        </pc:spChg>
        <pc:spChg chg="mod">
          <ac:chgData name="Lyndsay Alexander (sh)" userId="f9b78405-91a2-4f4f-8c1d-b84008fea77b" providerId="ADAL" clId="{A4C24751-6E07-44F7-8644-5CBEBE4F61B4}" dt="2025-02-24T08:19:49.031" v="2321" actId="6549"/>
          <ac:spMkLst>
            <pc:docMk/>
            <pc:sldMk cId="1089118216" sldId="295"/>
            <ac:spMk id="4" creationId="{3D12A580-82E8-7A02-664D-CB33E7BD6938}"/>
          </ac:spMkLst>
        </pc:spChg>
        <pc:picChg chg="add mod">
          <ac:chgData name="Lyndsay Alexander (sh)" userId="f9b78405-91a2-4f4f-8c1d-b84008fea77b" providerId="ADAL" clId="{A4C24751-6E07-44F7-8644-5CBEBE4F61B4}" dt="2025-02-24T00:02:36.586" v="1005" actId="207"/>
          <ac:picMkLst>
            <pc:docMk/>
            <pc:sldMk cId="1089118216" sldId="295"/>
            <ac:picMk id="7" creationId="{93CAA6FE-29C3-FFCE-FFFC-A781DD6322A1}"/>
          </ac:picMkLst>
        </pc:picChg>
      </pc:sldChg>
      <pc:sldChg chg="addSp delSp modSp new mod">
        <pc:chgData name="Lyndsay Alexander (sh)" userId="f9b78405-91a2-4f4f-8c1d-b84008fea77b" providerId="ADAL" clId="{A4C24751-6E07-44F7-8644-5CBEBE4F61B4}" dt="2025-02-24T08:20:05.143" v="2323" actId="6549"/>
        <pc:sldMkLst>
          <pc:docMk/>
          <pc:sldMk cId="2259536853" sldId="296"/>
        </pc:sldMkLst>
        <pc:spChg chg="mod">
          <ac:chgData name="Lyndsay Alexander (sh)" userId="f9b78405-91a2-4f4f-8c1d-b84008fea77b" providerId="ADAL" clId="{A4C24751-6E07-44F7-8644-5CBEBE4F61B4}" dt="2025-02-24T00:16:59.544" v="1225" actId="255"/>
          <ac:spMkLst>
            <pc:docMk/>
            <pc:sldMk cId="2259536853" sldId="296"/>
            <ac:spMk id="2" creationId="{10B9A9A4-3D28-F6A1-2717-DC299FAE0074}"/>
          </ac:spMkLst>
        </pc:spChg>
        <pc:spChg chg="del">
          <ac:chgData name="Lyndsay Alexander (sh)" userId="f9b78405-91a2-4f4f-8c1d-b84008fea77b" providerId="ADAL" clId="{A4C24751-6E07-44F7-8644-5CBEBE4F61B4}" dt="2025-02-24T00:14:57.515" v="1197"/>
          <ac:spMkLst>
            <pc:docMk/>
            <pc:sldMk cId="2259536853" sldId="296"/>
            <ac:spMk id="3" creationId="{C312BD6D-9B17-327E-2EC2-5FA238615B16}"/>
          </ac:spMkLst>
        </pc:spChg>
        <pc:spChg chg="mod">
          <ac:chgData name="Lyndsay Alexander (sh)" userId="f9b78405-91a2-4f4f-8c1d-b84008fea77b" providerId="ADAL" clId="{A4C24751-6E07-44F7-8644-5CBEBE4F61B4}" dt="2025-02-24T08:20:05.143" v="2323" actId="6549"/>
          <ac:spMkLst>
            <pc:docMk/>
            <pc:sldMk cId="2259536853" sldId="296"/>
            <ac:spMk id="4" creationId="{027C5008-EF5B-DB62-C50C-41CF878F10ED}"/>
          </ac:spMkLst>
        </pc:spChg>
        <pc:spChg chg="add mod">
          <ac:chgData name="Lyndsay Alexander (sh)" userId="f9b78405-91a2-4f4f-8c1d-b84008fea77b" providerId="ADAL" clId="{A4C24751-6E07-44F7-8644-5CBEBE4F61B4}" dt="2025-02-24T00:16:38.688" v="1224" actId="14100"/>
          <ac:spMkLst>
            <pc:docMk/>
            <pc:sldMk cId="2259536853" sldId="296"/>
            <ac:spMk id="7" creationId="{3810F772-6D5F-6BCF-1E41-1F8F75894E9A}"/>
          </ac:spMkLst>
        </pc:spChg>
        <pc:spChg chg="add mod">
          <ac:chgData name="Lyndsay Alexander (sh)" userId="f9b78405-91a2-4f4f-8c1d-b84008fea77b" providerId="ADAL" clId="{A4C24751-6E07-44F7-8644-5CBEBE4F61B4}" dt="2025-02-24T00:16:35.356" v="1223" actId="1076"/>
          <ac:spMkLst>
            <pc:docMk/>
            <pc:sldMk cId="2259536853" sldId="296"/>
            <ac:spMk id="9" creationId="{B6C2B98A-C54C-DDDD-D17A-57435319428D}"/>
          </ac:spMkLst>
        </pc:spChg>
        <pc:picChg chg="add mod">
          <ac:chgData name="Lyndsay Alexander (sh)" userId="f9b78405-91a2-4f4f-8c1d-b84008fea77b" providerId="ADAL" clId="{A4C24751-6E07-44F7-8644-5CBEBE4F61B4}" dt="2025-02-24T00:14:57.515" v="1197"/>
          <ac:picMkLst>
            <pc:docMk/>
            <pc:sldMk cId="2259536853" sldId="296"/>
            <ac:picMk id="6" creationId="{F395B917-B8B5-50B6-A6A1-DF0E6DF55EAB}"/>
          </ac:picMkLst>
        </pc:picChg>
        <pc:picChg chg="add del mod">
          <ac:chgData name="Lyndsay Alexander (sh)" userId="f9b78405-91a2-4f4f-8c1d-b84008fea77b" providerId="ADAL" clId="{A4C24751-6E07-44F7-8644-5CBEBE4F61B4}" dt="2025-02-24T00:15:41.980" v="1209" actId="478"/>
          <ac:picMkLst>
            <pc:docMk/>
            <pc:sldMk cId="2259536853" sldId="296"/>
            <ac:picMk id="8" creationId="{D2820146-21B0-DDA0-BA54-C956EAC2673C}"/>
          </ac:picMkLst>
        </pc:picChg>
      </pc:sldChg>
      <pc:sldChg chg="addSp delSp modSp new del mod">
        <pc:chgData name="Lyndsay Alexander (sh)" userId="f9b78405-91a2-4f4f-8c1d-b84008fea77b" providerId="ADAL" clId="{A4C24751-6E07-44F7-8644-5CBEBE4F61B4}" dt="2025-02-24T08:28:26.408" v="2404" actId="2696"/>
        <pc:sldMkLst>
          <pc:docMk/>
          <pc:sldMk cId="2914329321" sldId="297"/>
        </pc:sldMkLst>
        <pc:spChg chg="mod">
          <ac:chgData name="Lyndsay Alexander (sh)" userId="f9b78405-91a2-4f4f-8c1d-b84008fea77b" providerId="ADAL" clId="{A4C24751-6E07-44F7-8644-5CBEBE4F61B4}" dt="2025-02-24T00:33:15.957" v="1409" actId="20577"/>
          <ac:spMkLst>
            <pc:docMk/>
            <pc:sldMk cId="2914329321" sldId="297"/>
            <ac:spMk id="2" creationId="{3E0DE0F0-3493-0830-FFDE-74F57B9BC489}"/>
          </ac:spMkLst>
        </pc:spChg>
        <pc:spChg chg="del">
          <ac:chgData name="Lyndsay Alexander (sh)" userId="f9b78405-91a2-4f4f-8c1d-b84008fea77b" providerId="ADAL" clId="{A4C24751-6E07-44F7-8644-5CBEBE4F61B4}" dt="2025-02-24T00:20:41.333" v="1227" actId="3680"/>
          <ac:spMkLst>
            <pc:docMk/>
            <pc:sldMk cId="2914329321" sldId="297"/>
            <ac:spMk id="3" creationId="{59BDAC3E-72A7-2D66-29E5-9EB11F6B523D}"/>
          </ac:spMkLst>
        </pc:spChg>
        <pc:spChg chg="mod">
          <ac:chgData name="Lyndsay Alexander (sh)" userId="f9b78405-91a2-4f4f-8c1d-b84008fea77b" providerId="ADAL" clId="{A4C24751-6E07-44F7-8644-5CBEBE4F61B4}" dt="2025-02-24T08:20:09.776" v="2324" actId="6549"/>
          <ac:spMkLst>
            <pc:docMk/>
            <pc:sldMk cId="2914329321" sldId="297"/>
            <ac:spMk id="4" creationId="{54C7658D-0D13-B1E2-C493-273DF4B4BAAB}"/>
          </ac:spMkLst>
        </pc:spChg>
        <pc:spChg chg="add del mod">
          <ac:chgData name="Lyndsay Alexander (sh)" userId="f9b78405-91a2-4f4f-8c1d-b84008fea77b" providerId="ADAL" clId="{A4C24751-6E07-44F7-8644-5CBEBE4F61B4}" dt="2025-02-24T08:27:49.235" v="2400"/>
          <ac:spMkLst>
            <pc:docMk/>
            <pc:sldMk cId="2914329321" sldId="297"/>
            <ac:spMk id="8" creationId="{D452BF59-C128-850A-138D-4E4AE06FE289}"/>
          </ac:spMkLst>
        </pc:spChg>
        <pc:graphicFrameChg chg="add mod ord modGraphic">
          <ac:chgData name="Lyndsay Alexander (sh)" userId="f9b78405-91a2-4f4f-8c1d-b84008fea77b" providerId="ADAL" clId="{A4C24751-6E07-44F7-8644-5CBEBE4F61B4}" dt="2025-02-24T08:23:28.129" v="2361" actId="21"/>
          <ac:graphicFrameMkLst>
            <pc:docMk/>
            <pc:sldMk cId="2914329321" sldId="297"/>
            <ac:graphicFrameMk id="6" creationId="{5A1A6F74-AC91-D2DF-DF75-86F18C6FA889}"/>
          </ac:graphicFrameMkLst>
        </pc:graphicFrameChg>
        <pc:graphicFrameChg chg="add mod modGraphic">
          <ac:chgData name="Lyndsay Alexander (sh)" userId="f9b78405-91a2-4f4f-8c1d-b84008fea77b" providerId="ADAL" clId="{A4C24751-6E07-44F7-8644-5CBEBE4F61B4}" dt="2025-02-24T08:26:27.722" v="2390" actId="21"/>
          <ac:graphicFrameMkLst>
            <pc:docMk/>
            <pc:sldMk cId="2914329321" sldId="297"/>
            <ac:graphicFrameMk id="7" creationId="{8053E579-614D-AB73-C5FE-DEAEB297348A}"/>
          </ac:graphicFrameMkLst>
        </pc:graphicFrameChg>
      </pc:sldChg>
      <pc:sldChg chg="addSp delSp modSp new mod">
        <pc:chgData name="Lyndsay Alexander (sh)" userId="f9b78405-91a2-4f4f-8c1d-b84008fea77b" providerId="ADAL" clId="{A4C24751-6E07-44F7-8644-5CBEBE4F61B4}" dt="2025-02-24T08:28:07.260" v="2403" actId="255"/>
        <pc:sldMkLst>
          <pc:docMk/>
          <pc:sldMk cId="560838246" sldId="298"/>
        </pc:sldMkLst>
        <pc:spChg chg="add del">
          <ac:chgData name="Lyndsay Alexander (sh)" userId="f9b78405-91a2-4f4f-8c1d-b84008fea77b" providerId="ADAL" clId="{A4C24751-6E07-44F7-8644-5CBEBE4F61B4}" dt="2025-02-24T08:22:56.643" v="2330" actId="3680"/>
          <ac:spMkLst>
            <pc:docMk/>
            <pc:sldMk cId="560838246" sldId="298"/>
            <ac:spMk id="3" creationId="{C2D4296D-3B1F-566A-620F-5F1A1109BA3F}"/>
          </ac:spMkLst>
        </pc:spChg>
        <pc:spChg chg="mod">
          <ac:chgData name="Lyndsay Alexander (sh)" userId="f9b78405-91a2-4f4f-8c1d-b84008fea77b" providerId="ADAL" clId="{A4C24751-6E07-44F7-8644-5CBEBE4F61B4}" dt="2025-02-24T08:23:43.070" v="2365" actId="6549"/>
          <ac:spMkLst>
            <pc:docMk/>
            <pc:sldMk cId="560838246" sldId="298"/>
            <ac:spMk id="4" creationId="{CE2B81BF-B45A-92E2-CFE1-DD036F6E3360}"/>
          </ac:spMkLst>
        </pc:spChg>
        <pc:spChg chg="add mod">
          <ac:chgData name="Lyndsay Alexander (sh)" userId="f9b78405-91a2-4f4f-8c1d-b84008fea77b" providerId="ADAL" clId="{A4C24751-6E07-44F7-8644-5CBEBE4F61B4}" dt="2025-02-24T08:28:07.260" v="2403" actId="255"/>
          <ac:spMkLst>
            <pc:docMk/>
            <pc:sldMk cId="560838246" sldId="298"/>
            <ac:spMk id="8" creationId="{BBFB585B-1DE0-0CE8-2B13-3B7FD278ADD4}"/>
          </ac:spMkLst>
        </pc:spChg>
        <pc:graphicFrameChg chg="add del mod modGraphic">
          <ac:chgData name="Lyndsay Alexander (sh)" userId="f9b78405-91a2-4f4f-8c1d-b84008fea77b" providerId="ADAL" clId="{A4C24751-6E07-44F7-8644-5CBEBE4F61B4}" dt="2025-02-24T08:22:30.463" v="2329" actId="1032"/>
          <ac:graphicFrameMkLst>
            <pc:docMk/>
            <pc:sldMk cId="560838246" sldId="298"/>
            <ac:graphicFrameMk id="6" creationId="{8FDFE6E5-2DA7-7C88-0261-B3519E864A4A}"/>
          </ac:graphicFrameMkLst>
        </pc:graphicFrameChg>
        <pc:graphicFrameChg chg="add mod ord modGraphic">
          <ac:chgData name="Lyndsay Alexander (sh)" userId="f9b78405-91a2-4f4f-8c1d-b84008fea77b" providerId="ADAL" clId="{A4C24751-6E07-44F7-8644-5CBEBE4F61B4}" dt="2025-02-24T08:27:31.185" v="2397" actId="14734"/>
          <ac:graphicFrameMkLst>
            <pc:docMk/>
            <pc:sldMk cId="560838246" sldId="298"/>
            <ac:graphicFrameMk id="7" creationId="{1C5DD59D-E650-4C32-AE48-21EF5FB8D2D0}"/>
          </ac:graphicFrameMkLst>
        </pc:graphicFrameChg>
      </pc:sldChg>
      <pc:sldChg chg="addSp delSp modSp new mod">
        <pc:chgData name="Lyndsay Alexander (sh)" userId="f9b78405-91a2-4f4f-8c1d-b84008fea77b" providerId="ADAL" clId="{A4C24751-6E07-44F7-8644-5CBEBE4F61B4}" dt="2025-02-24T08:58:36.300" v="2824" actId="166"/>
        <pc:sldMkLst>
          <pc:docMk/>
          <pc:sldMk cId="985788634" sldId="299"/>
        </pc:sldMkLst>
        <pc:spChg chg="mod">
          <ac:chgData name="Lyndsay Alexander (sh)" userId="f9b78405-91a2-4f4f-8c1d-b84008fea77b" providerId="ADAL" clId="{A4C24751-6E07-44F7-8644-5CBEBE4F61B4}" dt="2025-02-24T08:30:38.858" v="2462" actId="1076"/>
          <ac:spMkLst>
            <pc:docMk/>
            <pc:sldMk cId="985788634" sldId="299"/>
            <ac:spMk id="2" creationId="{DDF868AD-AA55-3E23-AC36-24ECF6F37778}"/>
          </ac:spMkLst>
        </pc:spChg>
        <pc:spChg chg="del">
          <ac:chgData name="Lyndsay Alexander (sh)" userId="f9b78405-91a2-4f4f-8c1d-b84008fea77b" providerId="ADAL" clId="{A4C24751-6E07-44F7-8644-5CBEBE4F61B4}" dt="2025-02-24T08:29:21.910" v="2406" actId="3680"/>
          <ac:spMkLst>
            <pc:docMk/>
            <pc:sldMk cId="985788634" sldId="299"/>
            <ac:spMk id="3" creationId="{1C12631A-27DA-B57F-216F-22F8B0F4CCB9}"/>
          </ac:spMkLst>
        </pc:spChg>
        <pc:spChg chg="mod">
          <ac:chgData name="Lyndsay Alexander (sh)" userId="f9b78405-91a2-4f4f-8c1d-b84008fea77b" providerId="ADAL" clId="{A4C24751-6E07-44F7-8644-5CBEBE4F61B4}" dt="2025-02-24T08:57:52.046" v="2821" actId="6549"/>
          <ac:spMkLst>
            <pc:docMk/>
            <pc:sldMk cId="985788634" sldId="299"/>
            <ac:spMk id="4" creationId="{26F0BD20-17CA-A5F8-842D-2C63BD160B6A}"/>
          </ac:spMkLst>
        </pc:spChg>
        <pc:graphicFrameChg chg="add mod ord modGraphic">
          <ac:chgData name="Lyndsay Alexander (sh)" userId="f9b78405-91a2-4f4f-8c1d-b84008fea77b" providerId="ADAL" clId="{A4C24751-6E07-44F7-8644-5CBEBE4F61B4}" dt="2025-02-24T08:58:36.300" v="2824" actId="166"/>
          <ac:graphicFrameMkLst>
            <pc:docMk/>
            <pc:sldMk cId="985788634" sldId="299"/>
            <ac:graphicFrameMk id="6" creationId="{E8FEF38A-204C-D698-BFB1-199FF670AA00}"/>
          </ac:graphicFrameMkLst>
        </pc:graphicFrameChg>
        <pc:picChg chg="add mod">
          <ac:chgData name="Lyndsay Alexander (sh)" userId="f9b78405-91a2-4f4f-8c1d-b84008fea77b" providerId="ADAL" clId="{A4C24751-6E07-44F7-8644-5CBEBE4F61B4}" dt="2025-02-24T08:58:13.993" v="2823" actId="1076"/>
          <ac:picMkLst>
            <pc:docMk/>
            <pc:sldMk cId="985788634" sldId="299"/>
            <ac:picMk id="8" creationId="{43A9389F-DA1F-D290-8CC0-5A7BF33F4D99}"/>
          </ac:picMkLst>
        </pc:picChg>
      </pc:sldChg>
      <pc:sldChg chg="addSp modSp new mod modNotesTx">
        <pc:chgData name="Lyndsay Alexander (sh)" userId="f9b78405-91a2-4f4f-8c1d-b84008fea77b" providerId="ADAL" clId="{A4C24751-6E07-44F7-8644-5CBEBE4F61B4}" dt="2025-02-24T13:07:19.484" v="5223" actId="6549"/>
        <pc:sldMkLst>
          <pc:docMk/>
          <pc:sldMk cId="1494438148" sldId="300"/>
        </pc:sldMkLst>
        <pc:spChg chg="mod">
          <ac:chgData name="Lyndsay Alexander (sh)" userId="f9b78405-91a2-4f4f-8c1d-b84008fea77b" providerId="ADAL" clId="{A4C24751-6E07-44F7-8644-5CBEBE4F61B4}" dt="2025-02-24T08:59:54.501" v="2860" actId="20577"/>
          <ac:spMkLst>
            <pc:docMk/>
            <pc:sldMk cId="1494438148" sldId="300"/>
            <ac:spMk id="2" creationId="{791BD23E-7845-222D-9D1A-8E80012B15F8}"/>
          </ac:spMkLst>
        </pc:spChg>
        <pc:spChg chg="mod">
          <ac:chgData name="Lyndsay Alexander (sh)" userId="f9b78405-91a2-4f4f-8c1d-b84008fea77b" providerId="ADAL" clId="{A4C24751-6E07-44F7-8644-5CBEBE4F61B4}" dt="2025-02-24T09:38:32.749" v="3470" actId="20577"/>
          <ac:spMkLst>
            <pc:docMk/>
            <pc:sldMk cId="1494438148" sldId="300"/>
            <ac:spMk id="3" creationId="{63862582-E650-F53C-74B5-88B1FEE8A409}"/>
          </ac:spMkLst>
        </pc:spChg>
        <pc:spChg chg="mod">
          <ac:chgData name="Lyndsay Alexander (sh)" userId="f9b78405-91a2-4f4f-8c1d-b84008fea77b" providerId="ADAL" clId="{A4C24751-6E07-44F7-8644-5CBEBE4F61B4}" dt="2025-02-24T08:59:39.542" v="2826" actId="6549"/>
          <ac:spMkLst>
            <pc:docMk/>
            <pc:sldMk cId="1494438148" sldId="300"/>
            <ac:spMk id="4" creationId="{9006D947-1CE4-19AB-BBD4-186C6E63F0C1}"/>
          </ac:spMkLst>
        </pc:spChg>
        <pc:spChg chg="add mod">
          <ac:chgData name="Lyndsay Alexander (sh)" userId="f9b78405-91a2-4f4f-8c1d-b84008fea77b" providerId="ADAL" clId="{A4C24751-6E07-44F7-8644-5CBEBE4F61B4}" dt="2025-02-24T09:12:46.584" v="3153" actId="207"/>
          <ac:spMkLst>
            <pc:docMk/>
            <pc:sldMk cId="1494438148" sldId="300"/>
            <ac:spMk id="7" creationId="{5C3C1E66-CDEA-F45B-333D-657DB1BEE542}"/>
          </ac:spMkLst>
        </pc:spChg>
        <pc:spChg chg="add mod">
          <ac:chgData name="Lyndsay Alexander (sh)" userId="f9b78405-91a2-4f4f-8c1d-b84008fea77b" providerId="ADAL" clId="{A4C24751-6E07-44F7-8644-5CBEBE4F61B4}" dt="2025-02-24T09:13:21.639" v="3168" actId="207"/>
          <ac:spMkLst>
            <pc:docMk/>
            <pc:sldMk cId="1494438148" sldId="300"/>
            <ac:spMk id="8" creationId="{F6229B40-02B8-CEF4-03CB-5F774656BCE1}"/>
          </ac:spMkLst>
        </pc:spChg>
        <pc:spChg chg="add mod">
          <ac:chgData name="Lyndsay Alexander (sh)" userId="f9b78405-91a2-4f4f-8c1d-b84008fea77b" providerId="ADAL" clId="{A4C24751-6E07-44F7-8644-5CBEBE4F61B4}" dt="2025-02-24T09:29:43.527" v="3356" actId="20577"/>
          <ac:spMkLst>
            <pc:docMk/>
            <pc:sldMk cId="1494438148" sldId="300"/>
            <ac:spMk id="9" creationId="{7FE5ED75-F64C-2F0F-8FBA-47E2787F4A60}"/>
          </ac:spMkLst>
        </pc:spChg>
        <pc:graphicFrameChg chg="add mod modGraphic">
          <ac:chgData name="Lyndsay Alexander (sh)" userId="f9b78405-91a2-4f4f-8c1d-b84008fea77b" providerId="ADAL" clId="{A4C24751-6E07-44F7-8644-5CBEBE4F61B4}" dt="2025-02-24T11:50:12.231" v="5215" actId="1076"/>
          <ac:graphicFrameMkLst>
            <pc:docMk/>
            <pc:sldMk cId="1494438148" sldId="300"/>
            <ac:graphicFrameMk id="6" creationId="{C6CD0994-B816-CEF1-7EAF-952C21DEDDF8}"/>
          </ac:graphicFrameMkLst>
        </pc:graphicFrameChg>
      </pc:sldChg>
      <pc:sldChg chg="addSp modSp new mod modNotesTx">
        <pc:chgData name="Lyndsay Alexander (sh)" userId="f9b78405-91a2-4f4f-8c1d-b84008fea77b" providerId="ADAL" clId="{A4C24751-6E07-44F7-8644-5CBEBE4F61B4}" dt="2025-02-24T13:07:25.620" v="5224" actId="6549"/>
        <pc:sldMkLst>
          <pc:docMk/>
          <pc:sldMk cId="1184314224" sldId="301"/>
        </pc:sldMkLst>
        <pc:spChg chg="mod">
          <ac:chgData name="Lyndsay Alexander (sh)" userId="f9b78405-91a2-4f4f-8c1d-b84008fea77b" providerId="ADAL" clId="{A4C24751-6E07-44F7-8644-5CBEBE4F61B4}" dt="2025-02-24T10:19:21.972" v="3911" actId="20577"/>
          <ac:spMkLst>
            <pc:docMk/>
            <pc:sldMk cId="1184314224" sldId="301"/>
            <ac:spMk id="2" creationId="{E5E896D4-09C3-CDED-DFC2-DD3102C34E92}"/>
          </ac:spMkLst>
        </pc:spChg>
        <pc:spChg chg="mod">
          <ac:chgData name="Lyndsay Alexander (sh)" userId="f9b78405-91a2-4f4f-8c1d-b84008fea77b" providerId="ADAL" clId="{A4C24751-6E07-44F7-8644-5CBEBE4F61B4}" dt="2025-02-24T11:21:38.997" v="4884" actId="20577"/>
          <ac:spMkLst>
            <pc:docMk/>
            <pc:sldMk cId="1184314224" sldId="301"/>
            <ac:spMk id="3" creationId="{60F8663A-6FDF-E728-CE23-0247B3638B2D}"/>
          </ac:spMkLst>
        </pc:spChg>
        <pc:spChg chg="mod">
          <ac:chgData name="Lyndsay Alexander (sh)" userId="f9b78405-91a2-4f4f-8c1d-b84008fea77b" providerId="ADAL" clId="{A4C24751-6E07-44F7-8644-5CBEBE4F61B4}" dt="2025-02-24T10:29:47.637" v="4707" actId="6549"/>
          <ac:spMkLst>
            <pc:docMk/>
            <pc:sldMk cId="1184314224" sldId="301"/>
            <ac:spMk id="4" creationId="{34C73112-C231-C263-E45D-FD1FAA30200B}"/>
          </ac:spMkLst>
        </pc:spChg>
        <pc:spChg chg="add">
          <ac:chgData name="Lyndsay Alexander (sh)" userId="f9b78405-91a2-4f4f-8c1d-b84008fea77b" providerId="ADAL" clId="{A4C24751-6E07-44F7-8644-5CBEBE4F61B4}" dt="2025-02-24T10:22:29.417" v="4223" actId="11529"/>
          <ac:spMkLst>
            <pc:docMk/>
            <pc:sldMk cId="1184314224" sldId="301"/>
            <ac:spMk id="6" creationId="{C7134488-443A-350F-7623-5B2BF6B3370A}"/>
          </ac:spMkLst>
        </pc:spChg>
      </pc:sldChg>
      <pc:sldChg chg="addSp delSp modSp new mod">
        <pc:chgData name="Lyndsay Alexander (sh)" userId="f9b78405-91a2-4f4f-8c1d-b84008fea77b" providerId="ADAL" clId="{A4C24751-6E07-44F7-8644-5CBEBE4F61B4}" dt="2025-02-24T10:29:43.541" v="4706" actId="6549"/>
        <pc:sldMkLst>
          <pc:docMk/>
          <pc:sldMk cId="456771933" sldId="302"/>
        </pc:sldMkLst>
        <pc:spChg chg="mod">
          <ac:chgData name="Lyndsay Alexander (sh)" userId="f9b78405-91a2-4f4f-8c1d-b84008fea77b" providerId="ADAL" clId="{A4C24751-6E07-44F7-8644-5CBEBE4F61B4}" dt="2025-02-24T10:09:04.428" v="3543" actId="20577"/>
          <ac:spMkLst>
            <pc:docMk/>
            <pc:sldMk cId="456771933" sldId="302"/>
            <ac:spMk id="2" creationId="{FF313314-AAAB-F06F-4E6C-837ABE051AE4}"/>
          </ac:spMkLst>
        </pc:spChg>
        <pc:spChg chg="del">
          <ac:chgData name="Lyndsay Alexander (sh)" userId="f9b78405-91a2-4f4f-8c1d-b84008fea77b" providerId="ADAL" clId="{A4C24751-6E07-44F7-8644-5CBEBE4F61B4}" dt="2025-02-24T10:09:10.851" v="3544"/>
          <ac:spMkLst>
            <pc:docMk/>
            <pc:sldMk cId="456771933" sldId="302"/>
            <ac:spMk id="3" creationId="{CBC7F7C0-5DA6-A563-7E96-8D8FE9567D34}"/>
          </ac:spMkLst>
        </pc:spChg>
        <pc:spChg chg="mod">
          <ac:chgData name="Lyndsay Alexander (sh)" userId="f9b78405-91a2-4f4f-8c1d-b84008fea77b" providerId="ADAL" clId="{A4C24751-6E07-44F7-8644-5CBEBE4F61B4}" dt="2025-02-24T10:29:43.541" v="4706" actId="6549"/>
          <ac:spMkLst>
            <pc:docMk/>
            <pc:sldMk cId="456771933" sldId="302"/>
            <ac:spMk id="4" creationId="{CA0A6207-3491-4B28-68EC-A9E7AE5E3B9D}"/>
          </ac:spMkLst>
        </pc:spChg>
        <pc:picChg chg="add mod modCrop">
          <ac:chgData name="Lyndsay Alexander (sh)" userId="f9b78405-91a2-4f4f-8c1d-b84008fea77b" providerId="ADAL" clId="{A4C24751-6E07-44F7-8644-5CBEBE4F61B4}" dt="2025-02-24T10:13:48.926" v="3556" actId="1076"/>
          <ac:picMkLst>
            <pc:docMk/>
            <pc:sldMk cId="456771933" sldId="302"/>
            <ac:picMk id="6" creationId="{D0655889-7BBB-03C0-DE51-E41EB1AFFAF5}"/>
          </ac:picMkLst>
        </pc:picChg>
        <pc:picChg chg="add mod">
          <ac:chgData name="Lyndsay Alexander (sh)" userId="f9b78405-91a2-4f4f-8c1d-b84008fea77b" providerId="ADAL" clId="{A4C24751-6E07-44F7-8644-5CBEBE4F61B4}" dt="2025-02-24T10:13:44.791" v="3554" actId="1076"/>
          <ac:picMkLst>
            <pc:docMk/>
            <pc:sldMk cId="456771933" sldId="302"/>
            <ac:picMk id="8" creationId="{15E5FE5D-BF00-9AA5-665B-32B421546966}"/>
          </ac:picMkLst>
        </pc:picChg>
      </pc:sldChg>
      <pc:sldChg chg="new del">
        <pc:chgData name="Lyndsay Alexander (sh)" userId="f9b78405-91a2-4f4f-8c1d-b84008fea77b" providerId="ADAL" clId="{A4C24751-6E07-44F7-8644-5CBEBE4F61B4}" dt="2025-02-24T10:08:30.336" v="3472" actId="680"/>
        <pc:sldMkLst>
          <pc:docMk/>
          <pc:sldMk cId="3292830032" sldId="302"/>
        </pc:sldMkLst>
      </pc:sldChg>
      <pc:sldChg chg="modSp new mod modNotesTx">
        <pc:chgData name="Lyndsay Alexander (sh)" userId="f9b78405-91a2-4f4f-8c1d-b84008fea77b" providerId="ADAL" clId="{A4C24751-6E07-44F7-8644-5CBEBE4F61B4}" dt="2025-02-24T13:07:13.280" v="5222" actId="6549"/>
        <pc:sldMkLst>
          <pc:docMk/>
          <pc:sldMk cId="2557552091" sldId="303"/>
        </pc:sldMkLst>
        <pc:spChg chg="mod">
          <ac:chgData name="Lyndsay Alexander (sh)" userId="f9b78405-91a2-4f4f-8c1d-b84008fea77b" providerId="ADAL" clId="{A4C24751-6E07-44F7-8644-5CBEBE4F61B4}" dt="2025-02-24T10:14:34.995" v="3568" actId="5793"/>
          <ac:spMkLst>
            <pc:docMk/>
            <pc:sldMk cId="2557552091" sldId="303"/>
            <ac:spMk id="2" creationId="{5C7D6856-A950-7CEF-723F-9AB55177A76C}"/>
          </ac:spMkLst>
        </pc:spChg>
        <pc:spChg chg="mod">
          <ac:chgData name="Lyndsay Alexander (sh)" userId="f9b78405-91a2-4f4f-8c1d-b84008fea77b" providerId="ADAL" clId="{A4C24751-6E07-44F7-8644-5CBEBE4F61B4}" dt="2025-02-24T10:19:06.610" v="3902" actId="20577"/>
          <ac:spMkLst>
            <pc:docMk/>
            <pc:sldMk cId="2557552091" sldId="303"/>
            <ac:spMk id="3" creationId="{8A880A80-C8EB-85EC-0E2E-4660D1196BC9}"/>
          </ac:spMkLst>
        </pc:spChg>
        <pc:spChg chg="mod">
          <ac:chgData name="Lyndsay Alexander (sh)" userId="f9b78405-91a2-4f4f-8c1d-b84008fea77b" providerId="ADAL" clId="{A4C24751-6E07-44F7-8644-5CBEBE4F61B4}" dt="2025-02-24T11:16:29.865" v="4833" actId="6549"/>
          <ac:spMkLst>
            <pc:docMk/>
            <pc:sldMk cId="2557552091" sldId="303"/>
            <ac:spMk id="4" creationId="{17BF02AE-1B32-CD34-6C73-0F4D4ACFFA93}"/>
          </ac:spMkLst>
        </pc:spChg>
      </pc:sldChg>
      <pc:sldChg chg="addSp modSp new mod modNotesTx">
        <pc:chgData name="Lyndsay Alexander (sh)" userId="f9b78405-91a2-4f4f-8c1d-b84008fea77b" providerId="ADAL" clId="{A4C24751-6E07-44F7-8644-5CBEBE4F61B4}" dt="2025-02-24T13:07:35.319" v="5225" actId="6549"/>
        <pc:sldMkLst>
          <pc:docMk/>
          <pc:sldMk cId="3393111903" sldId="304"/>
        </pc:sldMkLst>
        <pc:spChg chg="mod">
          <ac:chgData name="Lyndsay Alexander (sh)" userId="f9b78405-91a2-4f4f-8c1d-b84008fea77b" providerId="ADAL" clId="{A4C24751-6E07-44F7-8644-5CBEBE4F61B4}" dt="2025-02-24T10:23:49.454" v="4246" actId="20577"/>
          <ac:spMkLst>
            <pc:docMk/>
            <pc:sldMk cId="3393111903" sldId="304"/>
            <ac:spMk id="2" creationId="{F0AA7598-A096-FF98-6248-4A6AF72648CC}"/>
          </ac:spMkLst>
        </pc:spChg>
        <pc:spChg chg="mod">
          <ac:chgData name="Lyndsay Alexander (sh)" userId="f9b78405-91a2-4f4f-8c1d-b84008fea77b" providerId="ADAL" clId="{A4C24751-6E07-44F7-8644-5CBEBE4F61B4}" dt="2025-02-24T10:28:52.481" v="4702" actId="1076"/>
          <ac:spMkLst>
            <pc:docMk/>
            <pc:sldMk cId="3393111903" sldId="304"/>
            <ac:spMk id="3" creationId="{4BB41F63-06C9-AFD4-1D46-C8854018B29B}"/>
          </ac:spMkLst>
        </pc:spChg>
        <pc:spChg chg="mod">
          <ac:chgData name="Lyndsay Alexander (sh)" userId="f9b78405-91a2-4f4f-8c1d-b84008fea77b" providerId="ADAL" clId="{A4C24751-6E07-44F7-8644-5CBEBE4F61B4}" dt="2025-02-24T10:29:38.641" v="4705" actId="6549"/>
          <ac:spMkLst>
            <pc:docMk/>
            <pc:sldMk cId="3393111903" sldId="304"/>
            <ac:spMk id="4" creationId="{67C330D8-09E1-7FED-73EE-B21301C90B40}"/>
          </ac:spMkLst>
        </pc:spChg>
        <pc:picChg chg="add mod">
          <ac:chgData name="Lyndsay Alexander (sh)" userId="f9b78405-91a2-4f4f-8c1d-b84008fea77b" providerId="ADAL" clId="{A4C24751-6E07-44F7-8644-5CBEBE4F61B4}" dt="2025-02-24T10:27:40.697" v="4697" actId="1076"/>
          <ac:picMkLst>
            <pc:docMk/>
            <pc:sldMk cId="3393111903" sldId="304"/>
            <ac:picMk id="7" creationId="{DF774E38-CCDC-6863-6128-449BE6553EEB}"/>
          </ac:picMkLst>
        </pc:picChg>
        <pc:picChg chg="add mod">
          <ac:chgData name="Lyndsay Alexander (sh)" userId="f9b78405-91a2-4f4f-8c1d-b84008fea77b" providerId="ADAL" clId="{A4C24751-6E07-44F7-8644-5CBEBE4F61B4}" dt="2025-02-24T10:28:56.728" v="4704" actId="1076"/>
          <ac:picMkLst>
            <pc:docMk/>
            <pc:sldMk cId="3393111903" sldId="304"/>
            <ac:picMk id="9" creationId="{75C5EAEF-FA64-68B4-2B69-ABFCDC3FBF02}"/>
          </ac:picMkLst>
        </pc:picChg>
      </pc:sldChg>
      <pc:sldChg chg="modSp new mod">
        <pc:chgData name="Lyndsay Alexander (sh)" userId="f9b78405-91a2-4f4f-8c1d-b84008fea77b" providerId="ADAL" clId="{A4C24751-6E07-44F7-8644-5CBEBE4F61B4}" dt="2025-02-24T13:11:40.943" v="5295" actId="20577"/>
        <pc:sldMkLst>
          <pc:docMk/>
          <pc:sldMk cId="3997469308" sldId="305"/>
        </pc:sldMkLst>
        <pc:spChg chg="mod">
          <ac:chgData name="Lyndsay Alexander (sh)" userId="f9b78405-91a2-4f4f-8c1d-b84008fea77b" providerId="ADAL" clId="{A4C24751-6E07-44F7-8644-5CBEBE4F61B4}" dt="2025-02-24T13:11:40.943" v="5295" actId="20577"/>
          <ac:spMkLst>
            <pc:docMk/>
            <pc:sldMk cId="3997469308" sldId="305"/>
            <ac:spMk id="3" creationId="{C2FAF079-19DA-3389-B448-109BDB07CC7F}"/>
          </ac:spMkLst>
        </pc:spChg>
        <pc:spChg chg="mod">
          <ac:chgData name="Lyndsay Alexander (sh)" userId="f9b78405-91a2-4f4f-8c1d-b84008fea77b" providerId="ADAL" clId="{A4C24751-6E07-44F7-8644-5CBEBE4F61B4}" dt="2025-02-24T10:32:44.601" v="4832" actId="6549"/>
          <ac:spMkLst>
            <pc:docMk/>
            <pc:sldMk cId="3997469308" sldId="305"/>
            <ac:spMk id="4" creationId="{0749ED11-12E5-2C31-17DA-0CC42CED78F8}"/>
          </ac:spMkLst>
        </pc:spChg>
      </pc:sldChg>
      <pc:sldChg chg="modSp new mod">
        <pc:chgData name="Lyndsay Alexander (sh)" userId="f9b78405-91a2-4f4f-8c1d-b84008fea77b" providerId="ADAL" clId="{A4C24751-6E07-44F7-8644-5CBEBE4F61B4}" dt="2025-02-24T11:25:09.300" v="5154" actId="6549"/>
        <pc:sldMkLst>
          <pc:docMk/>
          <pc:sldMk cId="4007486260" sldId="306"/>
        </pc:sldMkLst>
        <pc:spChg chg="mod">
          <ac:chgData name="Lyndsay Alexander (sh)" userId="f9b78405-91a2-4f4f-8c1d-b84008fea77b" providerId="ADAL" clId="{A4C24751-6E07-44F7-8644-5CBEBE4F61B4}" dt="2025-02-24T11:22:51.859" v="4895" actId="20577"/>
          <ac:spMkLst>
            <pc:docMk/>
            <pc:sldMk cId="4007486260" sldId="306"/>
            <ac:spMk id="2" creationId="{FF617740-34C9-CA46-72F7-3A940D5B73E3}"/>
          </ac:spMkLst>
        </pc:spChg>
        <pc:spChg chg="mod">
          <ac:chgData name="Lyndsay Alexander (sh)" userId="f9b78405-91a2-4f4f-8c1d-b84008fea77b" providerId="ADAL" clId="{A4C24751-6E07-44F7-8644-5CBEBE4F61B4}" dt="2025-02-24T11:24:47.911" v="5153" actId="313"/>
          <ac:spMkLst>
            <pc:docMk/>
            <pc:sldMk cId="4007486260" sldId="306"/>
            <ac:spMk id="3" creationId="{5A0B2F78-50E7-6B0A-8EAF-E9BE7FE58861}"/>
          </ac:spMkLst>
        </pc:spChg>
        <pc:spChg chg="mod">
          <ac:chgData name="Lyndsay Alexander (sh)" userId="f9b78405-91a2-4f4f-8c1d-b84008fea77b" providerId="ADAL" clId="{A4C24751-6E07-44F7-8644-5CBEBE4F61B4}" dt="2025-02-24T11:25:09.300" v="5154" actId="6549"/>
          <ac:spMkLst>
            <pc:docMk/>
            <pc:sldMk cId="4007486260" sldId="306"/>
            <ac:spMk id="4" creationId="{6493472D-55D4-7F85-2BAC-D74F2D75135A}"/>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5" Type="http://schemas.openxmlformats.org/officeDocument/2006/relationships/image" Target="../media/image46.jpg"/><Relationship Id="rId4" Type="http://schemas.openxmlformats.org/officeDocument/2006/relationships/image" Target="../media/image4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5" Type="http://schemas.openxmlformats.org/officeDocument/2006/relationships/image" Target="../media/image46.jpg"/><Relationship Id="rId4"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C3D69-6A47-4C5E-826E-727B4F182A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D7119C6-8234-4515-A1F4-5AEA8E44624B}">
      <dgm:prSet phldrT="[Text]"/>
      <dgm:spPr/>
      <dgm:t>
        <a:bodyPr/>
        <a:lstStyle/>
        <a:p>
          <a:r>
            <a:rPr lang="en-GB" dirty="0"/>
            <a:t>Quantitative systematic review</a:t>
          </a:r>
        </a:p>
      </dgm:t>
    </dgm:pt>
    <dgm:pt modelId="{B374D7F8-AC51-4293-9C11-2A7B8D899BAC}" type="parTrans" cxnId="{9E6856DD-8257-49BF-AC78-CA188F198A15}">
      <dgm:prSet/>
      <dgm:spPr/>
      <dgm:t>
        <a:bodyPr/>
        <a:lstStyle/>
        <a:p>
          <a:endParaRPr lang="en-GB"/>
        </a:p>
      </dgm:t>
    </dgm:pt>
    <dgm:pt modelId="{F28724D2-7CF7-4EEE-BD99-C4FBF458232C}" type="sibTrans" cxnId="{9E6856DD-8257-49BF-AC78-CA188F198A15}">
      <dgm:prSet/>
      <dgm:spPr/>
      <dgm:t>
        <a:bodyPr/>
        <a:lstStyle/>
        <a:p>
          <a:endParaRPr lang="en-GB"/>
        </a:p>
      </dgm:t>
    </dgm:pt>
    <dgm:pt modelId="{050BDECF-330E-46B9-A51A-B84943DD1CC6}">
      <dgm:prSet phldrT="[Text]"/>
      <dgm:spPr/>
      <dgm:t>
        <a:bodyPr/>
        <a:lstStyle/>
        <a:p>
          <a:r>
            <a:rPr lang="en-GB" dirty="0"/>
            <a:t>Qualitative evidence synthesis	</a:t>
          </a:r>
        </a:p>
      </dgm:t>
    </dgm:pt>
    <dgm:pt modelId="{B6F89464-ACFD-4EB6-9D78-AC13A2727DEF}" type="parTrans" cxnId="{C913B63E-FF7D-43E1-9EF4-42DDE474FE84}">
      <dgm:prSet/>
      <dgm:spPr/>
      <dgm:t>
        <a:bodyPr/>
        <a:lstStyle/>
        <a:p>
          <a:endParaRPr lang="en-GB"/>
        </a:p>
      </dgm:t>
    </dgm:pt>
    <dgm:pt modelId="{CFBCB9CE-8940-4888-9C27-59EAD7E13A3E}" type="sibTrans" cxnId="{C913B63E-FF7D-43E1-9EF4-42DDE474FE84}">
      <dgm:prSet/>
      <dgm:spPr/>
      <dgm:t>
        <a:bodyPr/>
        <a:lstStyle/>
        <a:p>
          <a:endParaRPr lang="en-GB"/>
        </a:p>
      </dgm:t>
    </dgm:pt>
    <dgm:pt modelId="{AE9544FB-A8AC-4937-BAA3-48ECB36A769C}">
      <dgm:prSet phldrT="[Text]"/>
      <dgm:spPr/>
      <dgm:t>
        <a:bodyPr/>
        <a:lstStyle/>
        <a:p>
          <a:r>
            <a:rPr lang="en-GB" dirty="0"/>
            <a:t>Mixed method review</a:t>
          </a:r>
        </a:p>
      </dgm:t>
    </dgm:pt>
    <dgm:pt modelId="{E7414AF5-6AF1-4B2A-B372-CBF2D03EC444}" type="parTrans" cxnId="{DC5E7079-FDE3-4CB0-A92D-28356C276627}">
      <dgm:prSet/>
      <dgm:spPr/>
      <dgm:t>
        <a:bodyPr/>
        <a:lstStyle/>
        <a:p>
          <a:endParaRPr lang="en-GB"/>
        </a:p>
      </dgm:t>
    </dgm:pt>
    <dgm:pt modelId="{C64FD5BB-4CBB-4DB1-B380-2E6FB394A52B}" type="sibTrans" cxnId="{DC5E7079-FDE3-4CB0-A92D-28356C276627}">
      <dgm:prSet/>
      <dgm:spPr/>
      <dgm:t>
        <a:bodyPr/>
        <a:lstStyle/>
        <a:p>
          <a:endParaRPr lang="en-GB"/>
        </a:p>
      </dgm:t>
    </dgm:pt>
    <dgm:pt modelId="{5E99F24E-70E9-4D2D-BB90-C2E69825BB24}">
      <dgm:prSet/>
      <dgm:spPr/>
      <dgm:t>
        <a:bodyPr/>
        <a:lstStyle/>
        <a:p>
          <a:r>
            <a:rPr lang="en-GB" dirty="0"/>
            <a:t>Realist synthesis</a:t>
          </a:r>
        </a:p>
      </dgm:t>
    </dgm:pt>
    <dgm:pt modelId="{E624FCE7-ADF6-4270-93CB-3B681C76F105}" type="parTrans" cxnId="{8E1B4548-510C-4B68-B38B-D3969F791A95}">
      <dgm:prSet/>
      <dgm:spPr/>
      <dgm:t>
        <a:bodyPr/>
        <a:lstStyle/>
        <a:p>
          <a:endParaRPr lang="en-GB"/>
        </a:p>
      </dgm:t>
    </dgm:pt>
    <dgm:pt modelId="{5EABA014-E585-409B-8134-D71755D498D6}" type="sibTrans" cxnId="{8E1B4548-510C-4B68-B38B-D3969F791A95}">
      <dgm:prSet/>
      <dgm:spPr/>
      <dgm:t>
        <a:bodyPr/>
        <a:lstStyle/>
        <a:p>
          <a:endParaRPr lang="en-GB"/>
        </a:p>
      </dgm:t>
    </dgm:pt>
    <dgm:pt modelId="{1E0521CC-65EF-40DC-A74B-31AFE683CC37}">
      <dgm:prSet/>
      <dgm:spPr/>
      <dgm:t>
        <a:bodyPr/>
        <a:lstStyle/>
        <a:p>
          <a:r>
            <a:rPr lang="en-GB" dirty="0"/>
            <a:t>Umbrella review</a:t>
          </a:r>
        </a:p>
      </dgm:t>
    </dgm:pt>
    <dgm:pt modelId="{B7DB5514-8907-4FDA-83B8-A420E192E94E}" type="parTrans" cxnId="{DBA0AA61-F8D8-4271-AA18-9B1CB8CF3E26}">
      <dgm:prSet/>
      <dgm:spPr/>
      <dgm:t>
        <a:bodyPr/>
        <a:lstStyle/>
        <a:p>
          <a:endParaRPr lang="en-GB"/>
        </a:p>
      </dgm:t>
    </dgm:pt>
    <dgm:pt modelId="{3F1B954B-AF7C-4D13-9526-40350B5614CF}" type="sibTrans" cxnId="{DBA0AA61-F8D8-4271-AA18-9B1CB8CF3E26}">
      <dgm:prSet/>
      <dgm:spPr/>
      <dgm:t>
        <a:bodyPr/>
        <a:lstStyle/>
        <a:p>
          <a:endParaRPr lang="en-GB"/>
        </a:p>
      </dgm:t>
    </dgm:pt>
    <dgm:pt modelId="{5D84FD83-7E63-4C50-926B-C6D9343047B9}">
      <dgm:prSet/>
      <dgm:spPr/>
      <dgm:t>
        <a:bodyPr/>
        <a:lstStyle/>
        <a:p>
          <a:r>
            <a:rPr lang="en-GB" dirty="0"/>
            <a:t>Big picture reviews (Scoping reviews, EGM, Mapping reviews)</a:t>
          </a:r>
        </a:p>
      </dgm:t>
    </dgm:pt>
    <dgm:pt modelId="{3A42CDA4-ACA7-4394-8306-53E11565B8B0}" type="parTrans" cxnId="{367C609A-FCE3-4F7A-92C8-91A982853587}">
      <dgm:prSet/>
      <dgm:spPr/>
      <dgm:t>
        <a:bodyPr/>
        <a:lstStyle/>
        <a:p>
          <a:endParaRPr lang="en-GB"/>
        </a:p>
      </dgm:t>
    </dgm:pt>
    <dgm:pt modelId="{DADB6C06-B901-4F75-8902-8C82EBE01B93}" type="sibTrans" cxnId="{367C609A-FCE3-4F7A-92C8-91A982853587}">
      <dgm:prSet/>
      <dgm:spPr/>
      <dgm:t>
        <a:bodyPr/>
        <a:lstStyle/>
        <a:p>
          <a:endParaRPr lang="en-GB"/>
        </a:p>
      </dgm:t>
    </dgm:pt>
    <dgm:pt modelId="{9EF264C1-E445-4A11-B60F-DA8E0986C2C6}" type="pres">
      <dgm:prSet presAssocID="{9B7C3D69-6A47-4C5E-826E-727B4F182AF6}" presName="Name0" presStyleCnt="0">
        <dgm:presLayoutVars>
          <dgm:chMax val="7"/>
          <dgm:chPref val="7"/>
          <dgm:dir/>
        </dgm:presLayoutVars>
      </dgm:prSet>
      <dgm:spPr/>
    </dgm:pt>
    <dgm:pt modelId="{21D067E1-4370-4798-9218-DB9758BF361D}" type="pres">
      <dgm:prSet presAssocID="{9B7C3D69-6A47-4C5E-826E-727B4F182AF6}" presName="Name1" presStyleCnt="0"/>
      <dgm:spPr/>
    </dgm:pt>
    <dgm:pt modelId="{D2046198-44B2-4A74-B093-043A906586A4}" type="pres">
      <dgm:prSet presAssocID="{9B7C3D69-6A47-4C5E-826E-727B4F182AF6}" presName="cycle" presStyleCnt="0"/>
      <dgm:spPr/>
    </dgm:pt>
    <dgm:pt modelId="{DBF8328C-D4AE-4089-A1F2-65663B750249}" type="pres">
      <dgm:prSet presAssocID="{9B7C3D69-6A47-4C5E-826E-727B4F182AF6}" presName="srcNode" presStyleLbl="node1" presStyleIdx="0" presStyleCnt="6"/>
      <dgm:spPr/>
    </dgm:pt>
    <dgm:pt modelId="{214A5D60-6F1E-4D9E-9913-53D614708D68}" type="pres">
      <dgm:prSet presAssocID="{9B7C3D69-6A47-4C5E-826E-727B4F182AF6}" presName="conn" presStyleLbl="parChTrans1D2" presStyleIdx="0" presStyleCnt="1"/>
      <dgm:spPr/>
    </dgm:pt>
    <dgm:pt modelId="{B7883D83-1CF9-4129-8157-8C6AA6F7F187}" type="pres">
      <dgm:prSet presAssocID="{9B7C3D69-6A47-4C5E-826E-727B4F182AF6}" presName="extraNode" presStyleLbl="node1" presStyleIdx="0" presStyleCnt="6"/>
      <dgm:spPr/>
    </dgm:pt>
    <dgm:pt modelId="{846706D1-4D7B-4DCE-8181-ADF5CC6AF12F}" type="pres">
      <dgm:prSet presAssocID="{9B7C3D69-6A47-4C5E-826E-727B4F182AF6}" presName="dstNode" presStyleLbl="node1" presStyleIdx="0" presStyleCnt="6"/>
      <dgm:spPr/>
    </dgm:pt>
    <dgm:pt modelId="{25C5D87F-7F7F-4B06-9869-5E4647A86EA9}" type="pres">
      <dgm:prSet presAssocID="{FD7119C6-8234-4515-A1F4-5AEA8E44624B}" presName="text_1" presStyleLbl="node1" presStyleIdx="0" presStyleCnt="6">
        <dgm:presLayoutVars>
          <dgm:bulletEnabled val="1"/>
        </dgm:presLayoutVars>
      </dgm:prSet>
      <dgm:spPr/>
    </dgm:pt>
    <dgm:pt modelId="{341ED5C1-FB3C-4C30-835C-74937E81B93E}" type="pres">
      <dgm:prSet presAssocID="{FD7119C6-8234-4515-A1F4-5AEA8E44624B}" presName="accent_1" presStyleCnt="0"/>
      <dgm:spPr/>
    </dgm:pt>
    <dgm:pt modelId="{F4EBF83B-66DB-478A-A218-CFAE9280F14D}" type="pres">
      <dgm:prSet presAssocID="{FD7119C6-8234-4515-A1F4-5AEA8E44624B}" presName="accentRepeatNode" presStyleLbl="solidFgAcc1" presStyleIdx="0" presStyleCnt="6"/>
      <dgm:spPr>
        <a:solidFill>
          <a:srgbClr val="F1DCE7"/>
        </a:solidFill>
      </dgm:spPr>
    </dgm:pt>
    <dgm:pt modelId="{C1CABE52-6F1A-4197-9D76-425B7CE961E8}" type="pres">
      <dgm:prSet presAssocID="{050BDECF-330E-46B9-A51A-B84943DD1CC6}" presName="text_2" presStyleLbl="node1" presStyleIdx="1" presStyleCnt="6">
        <dgm:presLayoutVars>
          <dgm:bulletEnabled val="1"/>
        </dgm:presLayoutVars>
      </dgm:prSet>
      <dgm:spPr/>
    </dgm:pt>
    <dgm:pt modelId="{DAFBA091-C0B0-4B58-A508-DA2167807524}" type="pres">
      <dgm:prSet presAssocID="{050BDECF-330E-46B9-A51A-B84943DD1CC6}" presName="accent_2" presStyleCnt="0"/>
      <dgm:spPr/>
    </dgm:pt>
    <dgm:pt modelId="{2D355E3D-9354-440F-AE2C-4A1A025F3539}" type="pres">
      <dgm:prSet presAssocID="{050BDECF-330E-46B9-A51A-B84943DD1CC6}" presName="accentRepeatNode" presStyleLbl="solidFgAcc1" presStyleIdx="1" presStyleCnt="6"/>
      <dgm:spPr>
        <a:solidFill>
          <a:srgbClr val="F1DCE7"/>
        </a:solidFill>
      </dgm:spPr>
    </dgm:pt>
    <dgm:pt modelId="{28E5A8FB-2896-4E05-941A-1747D4785030}" type="pres">
      <dgm:prSet presAssocID="{AE9544FB-A8AC-4937-BAA3-48ECB36A769C}" presName="text_3" presStyleLbl="node1" presStyleIdx="2" presStyleCnt="6">
        <dgm:presLayoutVars>
          <dgm:bulletEnabled val="1"/>
        </dgm:presLayoutVars>
      </dgm:prSet>
      <dgm:spPr/>
    </dgm:pt>
    <dgm:pt modelId="{18632CD4-32EA-4F99-9EB8-D1DA734B2631}" type="pres">
      <dgm:prSet presAssocID="{AE9544FB-A8AC-4937-BAA3-48ECB36A769C}" presName="accent_3" presStyleCnt="0"/>
      <dgm:spPr/>
    </dgm:pt>
    <dgm:pt modelId="{73389538-1941-4D9A-9ABA-E27B77123F60}" type="pres">
      <dgm:prSet presAssocID="{AE9544FB-A8AC-4937-BAA3-48ECB36A769C}" presName="accentRepeatNode" presStyleLbl="solidFgAcc1" presStyleIdx="2" presStyleCnt="6"/>
      <dgm:spPr>
        <a:solidFill>
          <a:srgbClr val="F1DCE7"/>
        </a:solidFill>
      </dgm:spPr>
    </dgm:pt>
    <dgm:pt modelId="{EE76528F-108A-4512-89B7-374F97E10280}" type="pres">
      <dgm:prSet presAssocID="{5E99F24E-70E9-4D2D-BB90-C2E69825BB24}" presName="text_4" presStyleLbl="node1" presStyleIdx="3" presStyleCnt="6">
        <dgm:presLayoutVars>
          <dgm:bulletEnabled val="1"/>
        </dgm:presLayoutVars>
      </dgm:prSet>
      <dgm:spPr/>
    </dgm:pt>
    <dgm:pt modelId="{339C3740-B10D-485D-8CE8-BF5E7D9F760F}" type="pres">
      <dgm:prSet presAssocID="{5E99F24E-70E9-4D2D-BB90-C2E69825BB24}" presName="accent_4" presStyleCnt="0"/>
      <dgm:spPr/>
    </dgm:pt>
    <dgm:pt modelId="{5234A6DC-CC93-4214-8EB1-15AA291DA2AE}" type="pres">
      <dgm:prSet presAssocID="{5E99F24E-70E9-4D2D-BB90-C2E69825BB24}" presName="accentRepeatNode" presStyleLbl="solidFgAcc1" presStyleIdx="3" presStyleCnt="6"/>
      <dgm:spPr>
        <a:solidFill>
          <a:srgbClr val="F1DCE7"/>
        </a:solidFill>
      </dgm:spPr>
    </dgm:pt>
    <dgm:pt modelId="{3C376A81-8ADB-4DC2-8944-5E9CBDBE1958}" type="pres">
      <dgm:prSet presAssocID="{1E0521CC-65EF-40DC-A74B-31AFE683CC37}" presName="text_5" presStyleLbl="node1" presStyleIdx="4" presStyleCnt="6">
        <dgm:presLayoutVars>
          <dgm:bulletEnabled val="1"/>
        </dgm:presLayoutVars>
      </dgm:prSet>
      <dgm:spPr/>
    </dgm:pt>
    <dgm:pt modelId="{6F4F91B9-212F-4A88-BB1E-D9812C5F2CC5}" type="pres">
      <dgm:prSet presAssocID="{1E0521CC-65EF-40DC-A74B-31AFE683CC37}" presName="accent_5" presStyleCnt="0"/>
      <dgm:spPr/>
    </dgm:pt>
    <dgm:pt modelId="{8AC8BE39-6A02-4AB2-9972-6CF4865010F2}" type="pres">
      <dgm:prSet presAssocID="{1E0521CC-65EF-40DC-A74B-31AFE683CC37}" presName="accentRepeatNode" presStyleLbl="solidFgAcc1" presStyleIdx="4" presStyleCnt="6"/>
      <dgm:spPr>
        <a:solidFill>
          <a:srgbClr val="F1DCE7"/>
        </a:solidFill>
      </dgm:spPr>
    </dgm:pt>
    <dgm:pt modelId="{A220754E-8695-4ABE-B531-2F47D3E8BCE7}" type="pres">
      <dgm:prSet presAssocID="{5D84FD83-7E63-4C50-926B-C6D9343047B9}" presName="text_6" presStyleLbl="node1" presStyleIdx="5" presStyleCnt="6">
        <dgm:presLayoutVars>
          <dgm:bulletEnabled val="1"/>
        </dgm:presLayoutVars>
      </dgm:prSet>
      <dgm:spPr/>
    </dgm:pt>
    <dgm:pt modelId="{0785E626-3845-48C0-9668-A7C19E8A6D3A}" type="pres">
      <dgm:prSet presAssocID="{5D84FD83-7E63-4C50-926B-C6D9343047B9}" presName="accent_6" presStyleCnt="0"/>
      <dgm:spPr/>
    </dgm:pt>
    <dgm:pt modelId="{598DFB06-2941-4A4A-8652-F5EA4F81C81C}" type="pres">
      <dgm:prSet presAssocID="{5D84FD83-7E63-4C50-926B-C6D9343047B9}" presName="accentRepeatNode" presStyleLbl="solidFgAcc1" presStyleIdx="5" presStyleCnt="6"/>
      <dgm:spPr>
        <a:solidFill>
          <a:srgbClr val="F1DCE7"/>
        </a:solidFill>
      </dgm:spPr>
    </dgm:pt>
  </dgm:ptLst>
  <dgm:cxnLst>
    <dgm:cxn modelId="{C7594007-F491-4F09-B448-434EBB30CFF2}" type="presOf" srcId="{5E99F24E-70E9-4D2D-BB90-C2E69825BB24}" destId="{EE76528F-108A-4512-89B7-374F97E10280}" srcOrd="0" destOrd="0" presId="urn:microsoft.com/office/officeart/2008/layout/VerticalCurvedList"/>
    <dgm:cxn modelId="{9B6D3308-4769-4878-9512-FC862B20C017}" type="presOf" srcId="{5D84FD83-7E63-4C50-926B-C6D9343047B9}" destId="{A220754E-8695-4ABE-B531-2F47D3E8BCE7}" srcOrd="0" destOrd="0" presId="urn:microsoft.com/office/officeart/2008/layout/VerticalCurvedList"/>
    <dgm:cxn modelId="{C913B63E-FF7D-43E1-9EF4-42DDE474FE84}" srcId="{9B7C3D69-6A47-4C5E-826E-727B4F182AF6}" destId="{050BDECF-330E-46B9-A51A-B84943DD1CC6}" srcOrd="1" destOrd="0" parTransId="{B6F89464-ACFD-4EB6-9D78-AC13A2727DEF}" sibTransId="{CFBCB9CE-8940-4888-9C27-59EAD7E13A3E}"/>
    <dgm:cxn modelId="{DBA0AA61-F8D8-4271-AA18-9B1CB8CF3E26}" srcId="{9B7C3D69-6A47-4C5E-826E-727B4F182AF6}" destId="{1E0521CC-65EF-40DC-A74B-31AFE683CC37}" srcOrd="4" destOrd="0" parTransId="{B7DB5514-8907-4FDA-83B8-A420E192E94E}" sibTransId="{3F1B954B-AF7C-4D13-9526-40350B5614CF}"/>
    <dgm:cxn modelId="{8E1B4548-510C-4B68-B38B-D3969F791A95}" srcId="{9B7C3D69-6A47-4C5E-826E-727B4F182AF6}" destId="{5E99F24E-70E9-4D2D-BB90-C2E69825BB24}" srcOrd="3" destOrd="0" parTransId="{E624FCE7-ADF6-4270-93CB-3B681C76F105}" sibTransId="{5EABA014-E585-409B-8134-D71755D498D6}"/>
    <dgm:cxn modelId="{0BAA9658-E457-444C-AECF-F4A921051731}" type="presOf" srcId="{050BDECF-330E-46B9-A51A-B84943DD1CC6}" destId="{C1CABE52-6F1A-4197-9D76-425B7CE961E8}" srcOrd="0" destOrd="0" presId="urn:microsoft.com/office/officeart/2008/layout/VerticalCurvedList"/>
    <dgm:cxn modelId="{DC5E7079-FDE3-4CB0-A92D-28356C276627}" srcId="{9B7C3D69-6A47-4C5E-826E-727B4F182AF6}" destId="{AE9544FB-A8AC-4937-BAA3-48ECB36A769C}" srcOrd="2" destOrd="0" parTransId="{E7414AF5-6AF1-4B2A-B372-CBF2D03EC444}" sibTransId="{C64FD5BB-4CBB-4DB1-B380-2E6FB394A52B}"/>
    <dgm:cxn modelId="{AD22C57E-9DED-49D9-BE9A-76506FEF07F0}" type="presOf" srcId="{AE9544FB-A8AC-4937-BAA3-48ECB36A769C}" destId="{28E5A8FB-2896-4E05-941A-1747D4785030}" srcOrd="0" destOrd="0" presId="urn:microsoft.com/office/officeart/2008/layout/VerticalCurvedList"/>
    <dgm:cxn modelId="{367C609A-FCE3-4F7A-92C8-91A982853587}" srcId="{9B7C3D69-6A47-4C5E-826E-727B4F182AF6}" destId="{5D84FD83-7E63-4C50-926B-C6D9343047B9}" srcOrd="5" destOrd="0" parTransId="{3A42CDA4-ACA7-4394-8306-53E11565B8B0}" sibTransId="{DADB6C06-B901-4F75-8902-8C82EBE01B93}"/>
    <dgm:cxn modelId="{485BF2BF-B7B4-4628-9F73-33759101E0AD}" type="presOf" srcId="{F28724D2-7CF7-4EEE-BD99-C4FBF458232C}" destId="{214A5D60-6F1E-4D9E-9913-53D614708D68}" srcOrd="0" destOrd="0" presId="urn:microsoft.com/office/officeart/2008/layout/VerticalCurvedList"/>
    <dgm:cxn modelId="{2C2766D6-BB4D-4DFB-811B-2BDAEC766B6A}" type="presOf" srcId="{1E0521CC-65EF-40DC-A74B-31AFE683CC37}" destId="{3C376A81-8ADB-4DC2-8944-5E9CBDBE1958}" srcOrd="0" destOrd="0" presId="urn:microsoft.com/office/officeart/2008/layout/VerticalCurvedList"/>
    <dgm:cxn modelId="{9E6856DD-8257-49BF-AC78-CA188F198A15}" srcId="{9B7C3D69-6A47-4C5E-826E-727B4F182AF6}" destId="{FD7119C6-8234-4515-A1F4-5AEA8E44624B}" srcOrd="0" destOrd="0" parTransId="{B374D7F8-AC51-4293-9C11-2A7B8D899BAC}" sibTransId="{F28724D2-7CF7-4EEE-BD99-C4FBF458232C}"/>
    <dgm:cxn modelId="{952598E7-BE37-4376-A577-266F9C9D4393}" type="presOf" srcId="{FD7119C6-8234-4515-A1F4-5AEA8E44624B}" destId="{25C5D87F-7F7F-4B06-9869-5E4647A86EA9}" srcOrd="0" destOrd="0" presId="urn:microsoft.com/office/officeart/2008/layout/VerticalCurvedList"/>
    <dgm:cxn modelId="{03DE80F6-5CAC-44A9-84C3-6DDE61978B88}" type="presOf" srcId="{9B7C3D69-6A47-4C5E-826E-727B4F182AF6}" destId="{9EF264C1-E445-4A11-B60F-DA8E0986C2C6}" srcOrd="0" destOrd="0" presId="urn:microsoft.com/office/officeart/2008/layout/VerticalCurvedList"/>
    <dgm:cxn modelId="{B89BA2B6-40ED-47C1-9EAC-B53ECB7794AE}" type="presParOf" srcId="{9EF264C1-E445-4A11-B60F-DA8E0986C2C6}" destId="{21D067E1-4370-4798-9218-DB9758BF361D}" srcOrd="0" destOrd="0" presId="urn:microsoft.com/office/officeart/2008/layout/VerticalCurvedList"/>
    <dgm:cxn modelId="{D9FACD90-E462-49CE-B2AA-8F8DE7F3CBD9}" type="presParOf" srcId="{21D067E1-4370-4798-9218-DB9758BF361D}" destId="{D2046198-44B2-4A74-B093-043A906586A4}" srcOrd="0" destOrd="0" presId="urn:microsoft.com/office/officeart/2008/layout/VerticalCurvedList"/>
    <dgm:cxn modelId="{1A1CBEF3-3FE2-4966-AFD2-6C8ABA2C413B}" type="presParOf" srcId="{D2046198-44B2-4A74-B093-043A906586A4}" destId="{DBF8328C-D4AE-4089-A1F2-65663B750249}" srcOrd="0" destOrd="0" presId="urn:microsoft.com/office/officeart/2008/layout/VerticalCurvedList"/>
    <dgm:cxn modelId="{6894B5A8-B420-4D08-A089-739E5FFF8D57}" type="presParOf" srcId="{D2046198-44B2-4A74-B093-043A906586A4}" destId="{214A5D60-6F1E-4D9E-9913-53D614708D68}" srcOrd="1" destOrd="0" presId="urn:microsoft.com/office/officeart/2008/layout/VerticalCurvedList"/>
    <dgm:cxn modelId="{7567EE9B-DFDB-412B-9E9C-26EDE2B763DF}" type="presParOf" srcId="{D2046198-44B2-4A74-B093-043A906586A4}" destId="{B7883D83-1CF9-4129-8157-8C6AA6F7F187}" srcOrd="2" destOrd="0" presId="urn:microsoft.com/office/officeart/2008/layout/VerticalCurvedList"/>
    <dgm:cxn modelId="{DDA1A1DE-E2A2-4B1D-A8E9-67E0A1606CA2}" type="presParOf" srcId="{D2046198-44B2-4A74-B093-043A906586A4}" destId="{846706D1-4D7B-4DCE-8181-ADF5CC6AF12F}" srcOrd="3" destOrd="0" presId="urn:microsoft.com/office/officeart/2008/layout/VerticalCurvedList"/>
    <dgm:cxn modelId="{F7E2B312-553C-4E6F-845F-F777A2BDC4EC}" type="presParOf" srcId="{21D067E1-4370-4798-9218-DB9758BF361D}" destId="{25C5D87F-7F7F-4B06-9869-5E4647A86EA9}" srcOrd="1" destOrd="0" presId="urn:microsoft.com/office/officeart/2008/layout/VerticalCurvedList"/>
    <dgm:cxn modelId="{95DC3E9E-370C-49FD-82A8-3B1D5A1A4433}" type="presParOf" srcId="{21D067E1-4370-4798-9218-DB9758BF361D}" destId="{341ED5C1-FB3C-4C30-835C-74937E81B93E}" srcOrd="2" destOrd="0" presId="urn:microsoft.com/office/officeart/2008/layout/VerticalCurvedList"/>
    <dgm:cxn modelId="{99A247FB-E246-4860-A5E7-C72B0FEB9D61}" type="presParOf" srcId="{341ED5C1-FB3C-4C30-835C-74937E81B93E}" destId="{F4EBF83B-66DB-478A-A218-CFAE9280F14D}" srcOrd="0" destOrd="0" presId="urn:microsoft.com/office/officeart/2008/layout/VerticalCurvedList"/>
    <dgm:cxn modelId="{5C887557-636E-4F97-9B99-627D3BD6AE9B}" type="presParOf" srcId="{21D067E1-4370-4798-9218-DB9758BF361D}" destId="{C1CABE52-6F1A-4197-9D76-425B7CE961E8}" srcOrd="3" destOrd="0" presId="urn:microsoft.com/office/officeart/2008/layout/VerticalCurvedList"/>
    <dgm:cxn modelId="{D8D375E9-AC9A-4510-93C7-DB0CDD6EAAFE}" type="presParOf" srcId="{21D067E1-4370-4798-9218-DB9758BF361D}" destId="{DAFBA091-C0B0-4B58-A508-DA2167807524}" srcOrd="4" destOrd="0" presId="urn:microsoft.com/office/officeart/2008/layout/VerticalCurvedList"/>
    <dgm:cxn modelId="{A698EFD4-A78E-46A3-A847-2AD01FDA8A6B}" type="presParOf" srcId="{DAFBA091-C0B0-4B58-A508-DA2167807524}" destId="{2D355E3D-9354-440F-AE2C-4A1A025F3539}" srcOrd="0" destOrd="0" presId="urn:microsoft.com/office/officeart/2008/layout/VerticalCurvedList"/>
    <dgm:cxn modelId="{2CAD5FE7-DB52-4B98-B45C-49B69A240D6A}" type="presParOf" srcId="{21D067E1-4370-4798-9218-DB9758BF361D}" destId="{28E5A8FB-2896-4E05-941A-1747D4785030}" srcOrd="5" destOrd="0" presId="urn:microsoft.com/office/officeart/2008/layout/VerticalCurvedList"/>
    <dgm:cxn modelId="{52F041BE-3862-443A-8336-03C7C7B510E9}" type="presParOf" srcId="{21D067E1-4370-4798-9218-DB9758BF361D}" destId="{18632CD4-32EA-4F99-9EB8-D1DA734B2631}" srcOrd="6" destOrd="0" presId="urn:microsoft.com/office/officeart/2008/layout/VerticalCurvedList"/>
    <dgm:cxn modelId="{21051F16-B414-4A3D-80CB-8F86EBBA87C9}" type="presParOf" srcId="{18632CD4-32EA-4F99-9EB8-D1DA734B2631}" destId="{73389538-1941-4D9A-9ABA-E27B77123F60}" srcOrd="0" destOrd="0" presId="urn:microsoft.com/office/officeart/2008/layout/VerticalCurvedList"/>
    <dgm:cxn modelId="{F1F51BC7-CF66-4EC7-BA64-94611F9A73D2}" type="presParOf" srcId="{21D067E1-4370-4798-9218-DB9758BF361D}" destId="{EE76528F-108A-4512-89B7-374F97E10280}" srcOrd="7" destOrd="0" presId="urn:microsoft.com/office/officeart/2008/layout/VerticalCurvedList"/>
    <dgm:cxn modelId="{6E74108A-E01A-449E-B941-4CD4DFC8D6A1}" type="presParOf" srcId="{21D067E1-4370-4798-9218-DB9758BF361D}" destId="{339C3740-B10D-485D-8CE8-BF5E7D9F760F}" srcOrd="8" destOrd="0" presId="urn:microsoft.com/office/officeart/2008/layout/VerticalCurvedList"/>
    <dgm:cxn modelId="{632EA3FA-A93A-4BED-A584-481BEDCC61B1}" type="presParOf" srcId="{339C3740-B10D-485D-8CE8-BF5E7D9F760F}" destId="{5234A6DC-CC93-4214-8EB1-15AA291DA2AE}" srcOrd="0" destOrd="0" presId="urn:microsoft.com/office/officeart/2008/layout/VerticalCurvedList"/>
    <dgm:cxn modelId="{8DB5460D-131F-4CFA-9536-2655F623C328}" type="presParOf" srcId="{21D067E1-4370-4798-9218-DB9758BF361D}" destId="{3C376A81-8ADB-4DC2-8944-5E9CBDBE1958}" srcOrd="9" destOrd="0" presId="urn:microsoft.com/office/officeart/2008/layout/VerticalCurvedList"/>
    <dgm:cxn modelId="{4EB59C7C-F073-40C7-AA31-8189110B1B02}" type="presParOf" srcId="{21D067E1-4370-4798-9218-DB9758BF361D}" destId="{6F4F91B9-212F-4A88-BB1E-D9812C5F2CC5}" srcOrd="10" destOrd="0" presId="urn:microsoft.com/office/officeart/2008/layout/VerticalCurvedList"/>
    <dgm:cxn modelId="{487C1A15-3CB4-4EAC-8774-451EB784632A}" type="presParOf" srcId="{6F4F91B9-212F-4A88-BB1E-D9812C5F2CC5}" destId="{8AC8BE39-6A02-4AB2-9972-6CF4865010F2}" srcOrd="0" destOrd="0" presId="urn:microsoft.com/office/officeart/2008/layout/VerticalCurvedList"/>
    <dgm:cxn modelId="{CF19BE07-78E4-44E9-B85F-C428CDD29FE7}" type="presParOf" srcId="{21D067E1-4370-4798-9218-DB9758BF361D}" destId="{A220754E-8695-4ABE-B531-2F47D3E8BCE7}" srcOrd="11" destOrd="0" presId="urn:microsoft.com/office/officeart/2008/layout/VerticalCurvedList"/>
    <dgm:cxn modelId="{E1F53278-5FF0-4F02-8D67-6F4E80646827}" type="presParOf" srcId="{21D067E1-4370-4798-9218-DB9758BF361D}" destId="{0785E626-3845-48C0-9668-A7C19E8A6D3A}" srcOrd="12" destOrd="0" presId="urn:microsoft.com/office/officeart/2008/layout/VerticalCurvedList"/>
    <dgm:cxn modelId="{A689B4CD-0461-41DE-BBF6-6A237E532C8B}" type="presParOf" srcId="{0785E626-3845-48C0-9668-A7C19E8A6D3A}" destId="{598DFB06-2941-4A4A-8652-F5EA4F81C81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F2F1CC-35C4-4C28-BD58-1B2794D61EB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1B22DB02-4DEB-4567-88A9-D190579544C0}">
      <dgm:prSet phldrT="[Text]"/>
      <dgm:spPr/>
      <dgm:t>
        <a:bodyPr/>
        <a:lstStyle/>
        <a:p>
          <a:r>
            <a:rPr lang="en-GB" dirty="0"/>
            <a:t>Leading</a:t>
          </a:r>
        </a:p>
      </dgm:t>
    </dgm:pt>
    <dgm:pt modelId="{CE24870E-101E-433A-9FC3-8B8ECEC71359}" type="parTrans" cxnId="{523393AE-8E6F-4618-A5B4-BEAA5CE113DA}">
      <dgm:prSet/>
      <dgm:spPr/>
      <dgm:t>
        <a:bodyPr/>
        <a:lstStyle/>
        <a:p>
          <a:endParaRPr lang="en-GB"/>
        </a:p>
      </dgm:t>
    </dgm:pt>
    <dgm:pt modelId="{29426F1D-0059-48CE-B220-A79C4F1A084C}" type="sibTrans" cxnId="{523393AE-8E6F-4618-A5B4-BEAA5CE113DA}">
      <dgm:prSet/>
      <dgm:spPr/>
      <dgm:t>
        <a:bodyPr/>
        <a:lstStyle/>
        <a:p>
          <a:endParaRPr lang="en-GB"/>
        </a:p>
      </dgm:t>
    </dgm:pt>
    <dgm:pt modelId="{25C9BC97-DC8F-4765-9113-8E75CB0FDBA4}">
      <dgm:prSet phldrT="[Text]"/>
      <dgm:spPr/>
      <dgm:t>
        <a:bodyPr/>
        <a:lstStyle/>
        <a:p>
          <a:r>
            <a:rPr lang="en-GB" dirty="0"/>
            <a:t>Controlling</a:t>
          </a:r>
        </a:p>
      </dgm:t>
    </dgm:pt>
    <dgm:pt modelId="{516FA458-B5A0-4BDB-AB80-44201A92FA0E}" type="parTrans" cxnId="{FA468403-3D22-493A-9F6C-430D083C0E37}">
      <dgm:prSet/>
      <dgm:spPr/>
      <dgm:t>
        <a:bodyPr/>
        <a:lstStyle/>
        <a:p>
          <a:endParaRPr lang="en-GB"/>
        </a:p>
      </dgm:t>
    </dgm:pt>
    <dgm:pt modelId="{D5CEE344-DA8A-4E88-A474-B0574CF0F66D}" type="sibTrans" cxnId="{FA468403-3D22-493A-9F6C-430D083C0E37}">
      <dgm:prSet/>
      <dgm:spPr/>
      <dgm:t>
        <a:bodyPr/>
        <a:lstStyle/>
        <a:p>
          <a:endParaRPr lang="en-GB"/>
        </a:p>
      </dgm:t>
    </dgm:pt>
    <dgm:pt modelId="{CDF5A550-681F-4FFB-ABB0-3FAE001E0E15}">
      <dgm:prSet phldrT="[Text]"/>
      <dgm:spPr/>
      <dgm:t>
        <a:bodyPr/>
        <a:lstStyle/>
        <a:p>
          <a:r>
            <a:rPr lang="en-GB" dirty="0"/>
            <a:t>Influencing </a:t>
          </a:r>
        </a:p>
      </dgm:t>
    </dgm:pt>
    <dgm:pt modelId="{5EBDA698-622A-4422-8251-1DAB7AE4FC59}" type="parTrans" cxnId="{F8F56362-B150-446D-ADEB-6A27AA590F5C}">
      <dgm:prSet/>
      <dgm:spPr/>
      <dgm:t>
        <a:bodyPr/>
        <a:lstStyle/>
        <a:p>
          <a:endParaRPr lang="en-GB"/>
        </a:p>
      </dgm:t>
    </dgm:pt>
    <dgm:pt modelId="{7EA8E4D2-F50E-4749-BB82-C5820D0557B0}" type="sibTrans" cxnId="{F8F56362-B150-446D-ADEB-6A27AA590F5C}">
      <dgm:prSet/>
      <dgm:spPr/>
      <dgm:t>
        <a:bodyPr/>
        <a:lstStyle/>
        <a:p>
          <a:endParaRPr lang="en-GB"/>
        </a:p>
      </dgm:t>
    </dgm:pt>
    <dgm:pt modelId="{4E9C173E-6464-405B-98A9-C865DD2DE144}">
      <dgm:prSet/>
      <dgm:spPr/>
      <dgm:t>
        <a:bodyPr/>
        <a:lstStyle/>
        <a:p>
          <a:endParaRPr lang="en-GB"/>
        </a:p>
      </dgm:t>
    </dgm:pt>
    <dgm:pt modelId="{38C69A0E-43AC-4A51-9DEA-625CA8D368BB}" type="parTrans" cxnId="{D8690A79-65DD-45C5-A6EA-D29118C85DF5}">
      <dgm:prSet/>
      <dgm:spPr/>
      <dgm:t>
        <a:bodyPr/>
        <a:lstStyle/>
        <a:p>
          <a:endParaRPr lang="en-GB"/>
        </a:p>
      </dgm:t>
    </dgm:pt>
    <dgm:pt modelId="{A4329CE2-2AC9-4F68-9B10-8B766207CE29}" type="sibTrans" cxnId="{D8690A79-65DD-45C5-A6EA-D29118C85DF5}">
      <dgm:prSet/>
      <dgm:spPr/>
      <dgm:t>
        <a:bodyPr/>
        <a:lstStyle/>
        <a:p>
          <a:endParaRPr lang="en-GB"/>
        </a:p>
      </dgm:t>
    </dgm:pt>
    <dgm:pt modelId="{F1121DB3-B1EF-467C-BCD0-5AEB1CAB99B6}">
      <dgm:prSet/>
      <dgm:spPr/>
      <dgm:t>
        <a:bodyPr/>
        <a:lstStyle/>
        <a:p>
          <a:endParaRPr lang="en-GB"/>
        </a:p>
      </dgm:t>
    </dgm:pt>
    <dgm:pt modelId="{50B80C6D-204F-43EC-82AB-60F7843D2C3E}" type="parTrans" cxnId="{6446CA9F-1031-4AEB-83EB-03175B649640}">
      <dgm:prSet/>
      <dgm:spPr/>
      <dgm:t>
        <a:bodyPr/>
        <a:lstStyle/>
        <a:p>
          <a:endParaRPr lang="en-GB"/>
        </a:p>
      </dgm:t>
    </dgm:pt>
    <dgm:pt modelId="{E3DC0011-7627-4623-99FE-D7A4D1905888}" type="sibTrans" cxnId="{6446CA9F-1031-4AEB-83EB-03175B649640}">
      <dgm:prSet/>
      <dgm:spPr/>
      <dgm:t>
        <a:bodyPr/>
        <a:lstStyle/>
        <a:p>
          <a:endParaRPr lang="en-GB"/>
        </a:p>
      </dgm:t>
    </dgm:pt>
    <dgm:pt modelId="{48F6E367-12FB-4A60-BBE4-1238EA0F64DD}" type="pres">
      <dgm:prSet presAssocID="{10F2F1CC-35C4-4C28-BD58-1B2794D61EB6}" presName="linear" presStyleCnt="0">
        <dgm:presLayoutVars>
          <dgm:dir/>
          <dgm:resizeHandles val="exact"/>
        </dgm:presLayoutVars>
      </dgm:prSet>
      <dgm:spPr/>
    </dgm:pt>
    <dgm:pt modelId="{759CB179-658B-4CBF-99F5-7AC056EB45A9}" type="pres">
      <dgm:prSet presAssocID="{1B22DB02-4DEB-4567-88A9-D190579544C0}" presName="comp" presStyleCnt="0"/>
      <dgm:spPr/>
    </dgm:pt>
    <dgm:pt modelId="{2888B2C4-FBFB-4476-9504-63C461A1264D}" type="pres">
      <dgm:prSet presAssocID="{1B22DB02-4DEB-4567-88A9-D190579544C0}" presName="box" presStyleLbl="node1" presStyleIdx="0" presStyleCnt="5"/>
      <dgm:spPr/>
    </dgm:pt>
    <dgm:pt modelId="{402B629D-86FA-403F-B5C7-00018C0121CD}" type="pres">
      <dgm:prSet presAssocID="{1B22DB02-4DEB-4567-88A9-D190579544C0}"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D888280D-9916-42A0-B9CC-3641BA5534EC}" type="pres">
      <dgm:prSet presAssocID="{1B22DB02-4DEB-4567-88A9-D190579544C0}" presName="text" presStyleLbl="node1" presStyleIdx="0" presStyleCnt="5">
        <dgm:presLayoutVars>
          <dgm:bulletEnabled val="1"/>
        </dgm:presLayoutVars>
      </dgm:prSet>
      <dgm:spPr/>
    </dgm:pt>
    <dgm:pt modelId="{2C034646-77E1-49D3-A31B-262CB4347098}" type="pres">
      <dgm:prSet presAssocID="{29426F1D-0059-48CE-B220-A79C4F1A084C}" presName="spacer" presStyleCnt="0"/>
      <dgm:spPr/>
    </dgm:pt>
    <dgm:pt modelId="{9C12EB8D-05D3-442E-958D-93CB13234ECB}" type="pres">
      <dgm:prSet presAssocID="{25C9BC97-DC8F-4765-9113-8E75CB0FDBA4}" presName="comp" presStyleCnt="0"/>
      <dgm:spPr/>
    </dgm:pt>
    <dgm:pt modelId="{59485DB6-098C-48AD-B181-302A08D03F3C}" type="pres">
      <dgm:prSet presAssocID="{25C9BC97-DC8F-4765-9113-8E75CB0FDBA4}" presName="box" presStyleLbl="node1" presStyleIdx="1" presStyleCnt="5"/>
      <dgm:spPr/>
    </dgm:pt>
    <dgm:pt modelId="{4328DD21-0345-4A5B-A497-6FD670BD2ABF}" type="pres">
      <dgm:prSet presAssocID="{25C9BC97-DC8F-4765-9113-8E75CB0FDBA4}"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2D886DDD-0413-4975-A769-F785BDC2C041}" type="pres">
      <dgm:prSet presAssocID="{25C9BC97-DC8F-4765-9113-8E75CB0FDBA4}" presName="text" presStyleLbl="node1" presStyleIdx="1" presStyleCnt="5">
        <dgm:presLayoutVars>
          <dgm:bulletEnabled val="1"/>
        </dgm:presLayoutVars>
      </dgm:prSet>
      <dgm:spPr/>
    </dgm:pt>
    <dgm:pt modelId="{19B5A97C-E713-4ADD-B389-9C52797F5834}" type="pres">
      <dgm:prSet presAssocID="{D5CEE344-DA8A-4E88-A474-B0574CF0F66D}" presName="spacer" presStyleCnt="0"/>
      <dgm:spPr/>
    </dgm:pt>
    <dgm:pt modelId="{C85455AB-3AAB-46B2-BE20-6ED108675D0A}" type="pres">
      <dgm:prSet presAssocID="{CDF5A550-681F-4FFB-ABB0-3FAE001E0E15}" presName="comp" presStyleCnt="0"/>
      <dgm:spPr/>
    </dgm:pt>
    <dgm:pt modelId="{27E2EA65-F585-4492-AD8F-5E55BDA1CF56}" type="pres">
      <dgm:prSet presAssocID="{CDF5A550-681F-4FFB-ABB0-3FAE001E0E15}" presName="box" presStyleLbl="node1" presStyleIdx="2" presStyleCnt="5"/>
      <dgm:spPr/>
    </dgm:pt>
    <dgm:pt modelId="{8085F5C0-5EAA-4CB1-8B84-B65C7B040261}" type="pres">
      <dgm:prSet presAssocID="{CDF5A550-681F-4FFB-ABB0-3FAE001E0E15}"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7619E884-80FC-4618-9F59-EA6C47AB345C}" type="pres">
      <dgm:prSet presAssocID="{CDF5A550-681F-4FFB-ABB0-3FAE001E0E15}" presName="text" presStyleLbl="node1" presStyleIdx="2" presStyleCnt="5">
        <dgm:presLayoutVars>
          <dgm:bulletEnabled val="1"/>
        </dgm:presLayoutVars>
      </dgm:prSet>
      <dgm:spPr/>
    </dgm:pt>
    <dgm:pt modelId="{0347DF01-B69A-4CFE-92C2-A250369783F5}" type="pres">
      <dgm:prSet presAssocID="{7EA8E4D2-F50E-4749-BB82-C5820D0557B0}" presName="spacer" presStyleCnt="0"/>
      <dgm:spPr/>
    </dgm:pt>
    <dgm:pt modelId="{AB04AF55-6AA7-417D-BFF5-B049F8748735}" type="pres">
      <dgm:prSet presAssocID="{4E9C173E-6464-405B-98A9-C865DD2DE144}" presName="comp" presStyleCnt="0"/>
      <dgm:spPr/>
    </dgm:pt>
    <dgm:pt modelId="{B0A7EC90-0D90-4DA6-983B-AC3B410D56A5}" type="pres">
      <dgm:prSet presAssocID="{4E9C173E-6464-405B-98A9-C865DD2DE144}" presName="box" presStyleLbl="node1" presStyleIdx="3" presStyleCnt="5"/>
      <dgm:spPr/>
    </dgm:pt>
    <dgm:pt modelId="{EC66D4C3-AB58-4900-B09A-225E6FC0F371}" type="pres">
      <dgm:prSet presAssocID="{4E9C173E-6464-405B-98A9-C865DD2DE144}"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6CBB4D95-AEB9-4960-991D-D12EAED22C15}" type="pres">
      <dgm:prSet presAssocID="{4E9C173E-6464-405B-98A9-C865DD2DE144}" presName="text" presStyleLbl="node1" presStyleIdx="3" presStyleCnt="5">
        <dgm:presLayoutVars>
          <dgm:bulletEnabled val="1"/>
        </dgm:presLayoutVars>
      </dgm:prSet>
      <dgm:spPr/>
    </dgm:pt>
    <dgm:pt modelId="{FD7DF9CA-B809-4FA5-AA3B-2C34B6EC54BF}" type="pres">
      <dgm:prSet presAssocID="{A4329CE2-2AC9-4F68-9B10-8B766207CE29}" presName="spacer" presStyleCnt="0"/>
      <dgm:spPr/>
    </dgm:pt>
    <dgm:pt modelId="{6CF799D7-7685-4020-96C4-BE5CCB1035CA}" type="pres">
      <dgm:prSet presAssocID="{F1121DB3-B1EF-467C-BCD0-5AEB1CAB99B6}" presName="comp" presStyleCnt="0"/>
      <dgm:spPr/>
    </dgm:pt>
    <dgm:pt modelId="{F26254D4-A17A-42FA-9064-F12A239AD1BA}" type="pres">
      <dgm:prSet presAssocID="{F1121DB3-B1EF-467C-BCD0-5AEB1CAB99B6}" presName="box" presStyleLbl="node1" presStyleIdx="4" presStyleCnt="5"/>
      <dgm:spPr/>
    </dgm:pt>
    <dgm:pt modelId="{70E98835-2BA9-4B57-9567-A90291F49FF4}" type="pres">
      <dgm:prSet presAssocID="{F1121DB3-B1EF-467C-BCD0-5AEB1CAB99B6}"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pt>
    <dgm:pt modelId="{71C278CE-BBA9-40EB-95D7-518319292CE9}" type="pres">
      <dgm:prSet presAssocID="{F1121DB3-B1EF-467C-BCD0-5AEB1CAB99B6}" presName="text" presStyleLbl="node1" presStyleIdx="4" presStyleCnt="5">
        <dgm:presLayoutVars>
          <dgm:bulletEnabled val="1"/>
        </dgm:presLayoutVars>
      </dgm:prSet>
      <dgm:spPr/>
    </dgm:pt>
  </dgm:ptLst>
  <dgm:cxnLst>
    <dgm:cxn modelId="{FA468403-3D22-493A-9F6C-430D083C0E37}" srcId="{10F2F1CC-35C4-4C28-BD58-1B2794D61EB6}" destId="{25C9BC97-DC8F-4765-9113-8E75CB0FDBA4}" srcOrd="1" destOrd="0" parTransId="{516FA458-B5A0-4BDB-AB80-44201A92FA0E}" sibTransId="{D5CEE344-DA8A-4E88-A474-B0574CF0F66D}"/>
    <dgm:cxn modelId="{541B7E0D-413F-4198-82AD-45307CF6DA7A}" type="presOf" srcId="{25C9BC97-DC8F-4765-9113-8E75CB0FDBA4}" destId="{2D886DDD-0413-4975-A769-F785BDC2C041}" srcOrd="1" destOrd="0" presId="urn:microsoft.com/office/officeart/2005/8/layout/vList4"/>
    <dgm:cxn modelId="{6DB7D815-09DF-4370-AC33-A0E139ED6F13}" type="presOf" srcId="{10F2F1CC-35C4-4C28-BD58-1B2794D61EB6}" destId="{48F6E367-12FB-4A60-BBE4-1238EA0F64DD}" srcOrd="0" destOrd="0" presId="urn:microsoft.com/office/officeart/2005/8/layout/vList4"/>
    <dgm:cxn modelId="{F8F56362-B150-446D-ADEB-6A27AA590F5C}" srcId="{10F2F1CC-35C4-4C28-BD58-1B2794D61EB6}" destId="{CDF5A550-681F-4FFB-ABB0-3FAE001E0E15}" srcOrd="2" destOrd="0" parTransId="{5EBDA698-622A-4422-8251-1DAB7AE4FC59}" sibTransId="{7EA8E4D2-F50E-4749-BB82-C5820D0557B0}"/>
    <dgm:cxn modelId="{D8690A79-65DD-45C5-A6EA-D29118C85DF5}" srcId="{10F2F1CC-35C4-4C28-BD58-1B2794D61EB6}" destId="{4E9C173E-6464-405B-98A9-C865DD2DE144}" srcOrd="3" destOrd="0" parTransId="{38C69A0E-43AC-4A51-9DEA-625CA8D368BB}" sibTransId="{A4329CE2-2AC9-4F68-9B10-8B766207CE29}"/>
    <dgm:cxn modelId="{EC1A305A-7D23-4967-B7A4-AE721EB2F6B1}" type="presOf" srcId="{1B22DB02-4DEB-4567-88A9-D190579544C0}" destId="{2888B2C4-FBFB-4476-9504-63C461A1264D}" srcOrd="0" destOrd="0" presId="urn:microsoft.com/office/officeart/2005/8/layout/vList4"/>
    <dgm:cxn modelId="{0CCB9D7C-A847-4BC6-9CCD-528E9D70C9A4}" type="presOf" srcId="{4E9C173E-6464-405B-98A9-C865DD2DE144}" destId="{B0A7EC90-0D90-4DA6-983B-AC3B410D56A5}" srcOrd="0" destOrd="0" presId="urn:microsoft.com/office/officeart/2005/8/layout/vList4"/>
    <dgm:cxn modelId="{54245A83-4AA5-4B41-8E59-261431921C03}" type="presOf" srcId="{F1121DB3-B1EF-467C-BCD0-5AEB1CAB99B6}" destId="{F26254D4-A17A-42FA-9064-F12A239AD1BA}" srcOrd="0" destOrd="0" presId="urn:microsoft.com/office/officeart/2005/8/layout/vList4"/>
    <dgm:cxn modelId="{6C75B08A-E682-4BA6-818C-9BBE24A2B812}" type="presOf" srcId="{F1121DB3-B1EF-467C-BCD0-5AEB1CAB99B6}" destId="{71C278CE-BBA9-40EB-95D7-518319292CE9}" srcOrd="1" destOrd="0" presId="urn:microsoft.com/office/officeart/2005/8/layout/vList4"/>
    <dgm:cxn modelId="{6446CA9F-1031-4AEB-83EB-03175B649640}" srcId="{10F2F1CC-35C4-4C28-BD58-1B2794D61EB6}" destId="{F1121DB3-B1EF-467C-BCD0-5AEB1CAB99B6}" srcOrd="4" destOrd="0" parTransId="{50B80C6D-204F-43EC-82AB-60F7843D2C3E}" sibTransId="{E3DC0011-7627-4623-99FE-D7A4D1905888}"/>
    <dgm:cxn modelId="{FB600DA8-AC05-4F48-B185-B1C6C6DADF2C}" type="presOf" srcId="{CDF5A550-681F-4FFB-ABB0-3FAE001E0E15}" destId="{7619E884-80FC-4618-9F59-EA6C47AB345C}" srcOrd="1" destOrd="0" presId="urn:microsoft.com/office/officeart/2005/8/layout/vList4"/>
    <dgm:cxn modelId="{523393AE-8E6F-4618-A5B4-BEAA5CE113DA}" srcId="{10F2F1CC-35C4-4C28-BD58-1B2794D61EB6}" destId="{1B22DB02-4DEB-4567-88A9-D190579544C0}" srcOrd="0" destOrd="0" parTransId="{CE24870E-101E-433A-9FC3-8B8ECEC71359}" sibTransId="{29426F1D-0059-48CE-B220-A79C4F1A084C}"/>
    <dgm:cxn modelId="{5AA587BD-EE5E-4EDF-927F-2E6D52AD7E94}" type="presOf" srcId="{4E9C173E-6464-405B-98A9-C865DD2DE144}" destId="{6CBB4D95-AEB9-4960-991D-D12EAED22C15}" srcOrd="1" destOrd="0" presId="urn:microsoft.com/office/officeart/2005/8/layout/vList4"/>
    <dgm:cxn modelId="{E2CFB0C1-597A-495F-A64A-926B3F0DDFF1}" type="presOf" srcId="{25C9BC97-DC8F-4765-9113-8E75CB0FDBA4}" destId="{59485DB6-098C-48AD-B181-302A08D03F3C}" srcOrd="0" destOrd="0" presId="urn:microsoft.com/office/officeart/2005/8/layout/vList4"/>
    <dgm:cxn modelId="{3C87A8E8-9D37-446C-B17F-56B2E293F61E}" type="presOf" srcId="{CDF5A550-681F-4FFB-ABB0-3FAE001E0E15}" destId="{27E2EA65-F585-4492-AD8F-5E55BDA1CF56}" srcOrd="0" destOrd="0" presId="urn:microsoft.com/office/officeart/2005/8/layout/vList4"/>
    <dgm:cxn modelId="{D05C4CEE-75A9-440C-8DC0-21C5FE937A3E}" type="presOf" srcId="{1B22DB02-4DEB-4567-88A9-D190579544C0}" destId="{D888280D-9916-42A0-B9CC-3641BA5534EC}" srcOrd="1" destOrd="0" presId="urn:microsoft.com/office/officeart/2005/8/layout/vList4"/>
    <dgm:cxn modelId="{6D05C529-CFFA-4E62-A435-F03FB5F3D6C6}" type="presParOf" srcId="{48F6E367-12FB-4A60-BBE4-1238EA0F64DD}" destId="{759CB179-658B-4CBF-99F5-7AC056EB45A9}" srcOrd="0" destOrd="0" presId="urn:microsoft.com/office/officeart/2005/8/layout/vList4"/>
    <dgm:cxn modelId="{C74081C5-A3B3-46C3-B7A7-54A88F46B4B2}" type="presParOf" srcId="{759CB179-658B-4CBF-99F5-7AC056EB45A9}" destId="{2888B2C4-FBFB-4476-9504-63C461A1264D}" srcOrd="0" destOrd="0" presId="urn:microsoft.com/office/officeart/2005/8/layout/vList4"/>
    <dgm:cxn modelId="{AA888347-E1AB-448D-BE27-CDA996D45C85}" type="presParOf" srcId="{759CB179-658B-4CBF-99F5-7AC056EB45A9}" destId="{402B629D-86FA-403F-B5C7-00018C0121CD}" srcOrd="1" destOrd="0" presId="urn:microsoft.com/office/officeart/2005/8/layout/vList4"/>
    <dgm:cxn modelId="{DDE6DF3D-9301-4A49-994C-8369653172DC}" type="presParOf" srcId="{759CB179-658B-4CBF-99F5-7AC056EB45A9}" destId="{D888280D-9916-42A0-B9CC-3641BA5534EC}" srcOrd="2" destOrd="0" presId="urn:microsoft.com/office/officeart/2005/8/layout/vList4"/>
    <dgm:cxn modelId="{1D508F86-A843-4CAD-BD1E-2CD5138AEA6D}" type="presParOf" srcId="{48F6E367-12FB-4A60-BBE4-1238EA0F64DD}" destId="{2C034646-77E1-49D3-A31B-262CB4347098}" srcOrd="1" destOrd="0" presId="urn:microsoft.com/office/officeart/2005/8/layout/vList4"/>
    <dgm:cxn modelId="{EE940589-C57E-43CF-809B-7D96483EE54D}" type="presParOf" srcId="{48F6E367-12FB-4A60-BBE4-1238EA0F64DD}" destId="{9C12EB8D-05D3-442E-958D-93CB13234ECB}" srcOrd="2" destOrd="0" presId="urn:microsoft.com/office/officeart/2005/8/layout/vList4"/>
    <dgm:cxn modelId="{74219DA4-CD10-4091-A13D-E97D797E5660}" type="presParOf" srcId="{9C12EB8D-05D3-442E-958D-93CB13234ECB}" destId="{59485DB6-098C-48AD-B181-302A08D03F3C}" srcOrd="0" destOrd="0" presId="urn:microsoft.com/office/officeart/2005/8/layout/vList4"/>
    <dgm:cxn modelId="{04C48045-48FA-4B62-A3FA-2E9BC66A821A}" type="presParOf" srcId="{9C12EB8D-05D3-442E-958D-93CB13234ECB}" destId="{4328DD21-0345-4A5B-A497-6FD670BD2ABF}" srcOrd="1" destOrd="0" presId="urn:microsoft.com/office/officeart/2005/8/layout/vList4"/>
    <dgm:cxn modelId="{EA1BD690-AC8C-4763-99AE-4405765E6DE8}" type="presParOf" srcId="{9C12EB8D-05D3-442E-958D-93CB13234ECB}" destId="{2D886DDD-0413-4975-A769-F785BDC2C041}" srcOrd="2" destOrd="0" presId="urn:microsoft.com/office/officeart/2005/8/layout/vList4"/>
    <dgm:cxn modelId="{8F72369C-2D7F-46A2-95EE-2A899ED8BE37}" type="presParOf" srcId="{48F6E367-12FB-4A60-BBE4-1238EA0F64DD}" destId="{19B5A97C-E713-4ADD-B389-9C52797F5834}" srcOrd="3" destOrd="0" presId="urn:microsoft.com/office/officeart/2005/8/layout/vList4"/>
    <dgm:cxn modelId="{73D35F4B-DE0D-4B5E-91A6-AE6476A3CCCE}" type="presParOf" srcId="{48F6E367-12FB-4A60-BBE4-1238EA0F64DD}" destId="{C85455AB-3AAB-46B2-BE20-6ED108675D0A}" srcOrd="4" destOrd="0" presId="urn:microsoft.com/office/officeart/2005/8/layout/vList4"/>
    <dgm:cxn modelId="{EFD21676-7B5A-4EB8-9F47-4E5AFDF617A2}" type="presParOf" srcId="{C85455AB-3AAB-46B2-BE20-6ED108675D0A}" destId="{27E2EA65-F585-4492-AD8F-5E55BDA1CF56}" srcOrd="0" destOrd="0" presId="urn:microsoft.com/office/officeart/2005/8/layout/vList4"/>
    <dgm:cxn modelId="{596174F4-BED8-434F-9901-AC5A1005DC6D}" type="presParOf" srcId="{C85455AB-3AAB-46B2-BE20-6ED108675D0A}" destId="{8085F5C0-5EAA-4CB1-8B84-B65C7B040261}" srcOrd="1" destOrd="0" presId="urn:microsoft.com/office/officeart/2005/8/layout/vList4"/>
    <dgm:cxn modelId="{A8363183-757A-4D68-8B71-ABE8A1CADEE2}" type="presParOf" srcId="{C85455AB-3AAB-46B2-BE20-6ED108675D0A}" destId="{7619E884-80FC-4618-9F59-EA6C47AB345C}" srcOrd="2" destOrd="0" presId="urn:microsoft.com/office/officeart/2005/8/layout/vList4"/>
    <dgm:cxn modelId="{CDB7B3E2-8326-4981-8081-44B4361ADD5C}" type="presParOf" srcId="{48F6E367-12FB-4A60-BBE4-1238EA0F64DD}" destId="{0347DF01-B69A-4CFE-92C2-A250369783F5}" srcOrd="5" destOrd="0" presId="urn:microsoft.com/office/officeart/2005/8/layout/vList4"/>
    <dgm:cxn modelId="{87E00A79-9FCC-4AF8-8191-21432F79E937}" type="presParOf" srcId="{48F6E367-12FB-4A60-BBE4-1238EA0F64DD}" destId="{AB04AF55-6AA7-417D-BFF5-B049F8748735}" srcOrd="6" destOrd="0" presId="urn:microsoft.com/office/officeart/2005/8/layout/vList4"/>
    <dgm:cxn modelId="{C58B12B8-4CDD-4102-BAB2-115862C35910}" type="presParOf" srcId="{AB04AF55-6AA7-417D-BFF5-B049F8748735}" destId="{B0A7EC90-0D90-4DA6-983B-AC3B410D56A5}" srcOrd="0" destOrd="0" presId="urn:microsoft.com/office/officeart/2005/8/layout/vList4"/>
    <dgm:cxn modelId="{E831281F-99DB-4DE6-8E1D-18E4258F0CF9}" type="presParOf" srcId="{AB04AF55-6AA7-417D-BFF5-B049F8748735}" destId="{EC66D4C3-AB58-4900-B09A-225E6FC0F371}" srcOrd="1" destOrd="0" presId="urn:microsoft.com/office/officeart/2005/8/layout/vList4"/>
    <dgm:cxn modelId="{CE0643B2-0570-46E8-A740-4BB65810DB1D}" type="presParOf" srcId="{AB04AF55-6AA7-417D-BFF5-B049F8748735}" destId="{6CBB4D95-AEB9-4960-991D-D12EAED22C15}" srcOrd="2" destOrd="0" presId="urn:microsoft.com/office/officeart/2005/8/layout/vList4"/>
    <dgm:cxn modelId="{6AE5A8F4-6B9C-4328-83A7-D89B6440EBD8}" type="presParOf" srcId="{48F6E367-12FB-4A60-BBE4-1238EA0F64DD}" destId="{FD7DF9CA-B809-4FA5-AA3B-2C34B6EC54BF}" srcOrd="7" destOrd="0" presId="urn:microsoft.com/office/officeart/2005/8/layout/vList4"/>
    <dgm:cxn modelId="{AD3E7247-18BE-43A2-A6ED-07EEE7C79350}" type="presParOf" srcId="{48F6E367-12FB-4A60-BBE4-1238EA0F64DD}" destId="{6CF799D7-7685-4020-96C4-BE5CCB1035CA}" srcOrd="8" destOrd="0" presId="urn:microsoft.com/office/officeart/2005/8/layout/vList4"/>
    <dgm:cxn modelId="{FD885AD2-DC56-4B53-96E1-E477D25FB23D}" type="presParOf" srcId="{6CF799D7-7685-4020-96C4-BE5CCB1035CA}" destId="{F26254D4-A17A-42FA-9064-F12A239AD1BA}" srcOrd="0" destOrd="0" presId="urn:microsoft.com/office/officeart/2005/8/layout/vList4"/>
    <dgm:cxn modelId="{DA040B69-EFDA-41D9-9656-461DFB5021DD}" type="presParOf" srcId="{6CF799D7-7685-4020-96C4-BE5CCB1035CA}" destId="{70E98835-2BA9-4B57-9567-A90291F49FF4}" srcOrd="1" destOrd="0" presId="urn:microsoft.com/office/officeart/2005/8/layout/vList4"/>
    <dgm:cxn modelId="{5BAB1D1F-795F-4333-B7AF-58A767C75131}" type="presParOf" srcId="{6CF799D7-7685-4020-96C4-BE5CCB1035CA}" destId="{71C278CE-BBA9-40EB-95D7-518319292CE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A5D60-6F1E-4D9E-9913-53D614708D68}">
      <dsp:nvSpPr>
        <dsp:cNvPr id="0" name=""/>
        <dsp:cNvSpPr/>
      </dsp:nvSpPr>
      <dsp:spPr>
        <a:xfrm>
          <a:off x="-4885298" y="-748642"/>
          <a:ext cx="5818459" cy="5818459"/>
        </a:xfrm>
        <a:prstGeom prst="blockArc">
          <a:avLst>
            <a:gd name="adj1" fmla="val 18900000"/>
            <a:gd name="adj2" fmla="val 2700000"/>
            <a:gd name="adj3" fmla="val 3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C5D87F-7F7F-4B06-9869-5E4647A86EA9}">
      <dsp:nvSpPr>
        <dsp:cNvPr id="0" name=""/>
        <dsp:cNvSpPr/>
      </dsp:nvSpPr>
      <dsp:spPr>
        <a:xfrm>
          <a:off x="348238" y="227553"/>
          <a:ext cx="10860588"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Quantitative systematic review</a:t>
          </a:r>
        </a:p>
      </dsp:txBody>
      <dsp:txXfrm>
        <a:off x="348238" y="227553"/>
        <a:ext cx="10860588" cy="454933"/>
      </dsp:txXfrm>
    </dsp:sp>
    <dsp:sp modelId="{F4EBF83B-66DB-478A-A218-CFAE9280F14D}">
      <dsp:nvSpPr>
        <dsp:cNvPr id="0" name=""/>
        <dsp:cNvSpPr/>
      </dsp:nvSpPr>
      <dsp:spPr>
        <a:xfrm>
          <a:off x="63905" y="170686"/>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CABE52-6F1A-4197-9D76-425B7CE961E8}">
      <dsp:nvSpPr>
        <dsp:cNvPr id="0" name=""/>
        <dsp:cNvSpPr/>
      </dsp:nvSpPr>
      <dsp:spPr>
        <a:xfrm>
          <a:off x="722452" y="909866"/>
          <a:ext cx="10486374"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Qualitative evidence synthesis	</a:t>
          </a:r>
        </a:p>
      </dsp:txBody>
      <dsp:txXfrm>
        <a:off x="722452" y="909866"/>
        <a:ext cx="10486374" cy="454933"/>
      </dsp:txXfrm>
    </dsp:sp>
    <dsp:sp modelId="{2D355E3D-9354-440F-AE2C-4A1A025F3539}">
      <dsp:nvSpPr>
        <dsp:cNvPr id="0" name=""/>
        <dsp:cNvSpPr/>
      </dsp:nvSpPr>
      <dsp:spPr>
        <a:xfrm>
          <a:off x="438118" y="852999"/>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5A8FB-2896-4E05-941A-1747D4785030}">
      <dsp:nvSpPr>
        <dsp:cNvPr id="0" name=""/>
        <dsp:cNvSpPr/>
      </dsp:nvSpPr>
      <dsp:spPr>
        <a:xfrm>
          <a:off x="893570" y="1592180"/>
          <a:ext cx="10315255"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Mixed method review</a:t>
          </a:r>
        </a:p>
      </dsp:txBody>
      <dsp:txXfrm>
        <a:off x="893570" y="1592180"/>
        <a:ext cx="10315255" cy="454933"/>
      </dsp:txXfrm>
    </dsp:sp>
    <dsp:sp modelId="{73389538-1941-4D9A-9ABA-E27B77123F60}">
      <dsp:nvSpPr>
        <dsp:cNvPr id="0" name=""/>
        <dsp:cNvSpPr/>
      </dsp:nvSpPr>
      <dsp:spPr>
        <a:xfrm>
          <a:off x="609237" y="1535313"/>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6528F-108A-4512-89B7-374F97E10280}">
      <dsp:nvSpPr>
        <dsp:cNvPr id="0" name=""/>
        <dsp:cNvSpPr/>
      </dsp:nvSpPr>
      <dsp:spPr>
        <a:xfrm>
          <a:off x="893570" y="2274061"/>
          <a:ext cx="10315255"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Realist synthesis</a:t>
          </a:r>
        </a:p>
      </dsp:txBody>
      <dsp:txXfrm>
        <a:off x="893570" y="2274061"/>
        <a:ext cx="10315255" cy="454933"/>
      </dsp:txXfrm>
    </dsp:sp>
    <dsp:sp modelId="{5234A6DC-CC93-4214-8EB1-15AA291DA2AE}">
      <dsp:nvSpPr>
        <dsp:cNvPr id="0" name=""/>
        <dsp:cNvSpPr/>
      </dsp:nvSpPr>
      <dsp:spPr>
        <a:xfrm>
          <a:off x="609237" y="2217194"/>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76A81-8ADB-4DC2-8944-5E9CBDBE1958}">
      <dsp:nvSpPr>
        <dsp:cNvPr id="0" name=""/>
        <dsp:cNvSpPr/>
      </dsp:nvSpPr>
      <dsp:spPr>
        <a:xfrm>
          <a:off x="722452" y="2956375"/>
          <a:ext cx="10486374"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Umbrella review</a:t>
          </a:r>
        </a:p>
      </dsp:txBody>
      <dsp:txXfrm>
        <a:off x="722452" y="2956375"/>
        <a:ext cx="10486374" cy="454933"/>
      </dsp:txXfrm>
    </dsp:sp>
    <dsp:sp modelId="{8AC8BE39-6A02-4AB2-9972-6CF4865010F2}">
      <dsp:nvSpPr>
        <dsp:cNvPr id="0" name=""/>
        <dsp:cNvSpPr/>
      </dsp:nvSpPr>
      <dsp:spPr>
        <a:xfrm>
          <a:off x="438118" y="2899508"/>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20754E-8695-4ABE-B531-2F47D3E8BCE7}">
      <dsp:nvSpPr>
        <dsp:cNvPr id="0" name=""/>
        <dsp:cNvSpPr/>
      </dsp:nvSpPr>
      <dsp:spPr>
        <a:xfrm>
          <a:off x="348238" y="3638688"/>
          <a:ext cx="10860588" cy="454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103"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Big picture reviews (Scoping reviews, EGM, Mapping reviews)</a:t>
          </a:r>
        </a:p>
      </dsp:txBody>
      <dsp:txXfrm>
        <a:off x="348238" y="3638688"/>
        <a:ext cx="10860588" cy="454933"/>
      </dsp:txXfrm>
    </dsp:sp>
    <dsp:sp modelId="{598DFB06-2941-4A4A-8652-F5EA4F81C81C}">
      <dsp:nvSpPr>
        <dsp:cNvPr id="0" name=""/>
        <dsp:cNvSpPr/>
      </dsp:nvSpPr>
      <dsp:spPr>
        <a:xfrm>
          <a:off x="63905" y="3581821"/>
          <a:ext cx="568666" cy="568666"/>
        </a:xfrm>
        <a:prstGeom prst="ellipse">
          <a:avLst/>
        </a:prstGeom>
        <a:solidFill>
          <a:srgbClr val="F1DCE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8B2C4-FBFB-4476-9504-63C461A1264D}">
      <dsp:nvSpPr>
        <dsp:cNvPr id="0" name=""/>
        <dsp:cNvSpPr/>
      </dsp:nvSpPr>
      <dsp:spPr>
        <a:xfrm>
          <a:off x="0" y="0"/>
          <a:ext cx="4545032" cy="674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Leading</a:t>
          </a:r>
        </a:p>
      </dsp:txBody>
      <dsp:txXfrm>
        <a:off x="976479" y="0"/>
        <a:ext cx="3568552" cy="674726"/>
      </dsp:txXfrm>
    </dsp:sp>
    <dsp:sp modelId="{402B629D-86FA-403F-B5C7-00018C0121CD}">
      <dsp:nvSpPr>
        <dsp:cNvPr id="0" name=""/>
        <dsp:cNvSpPr/>
      </dsp:nvSpPr>
      <dsp:spPr>
        <a:xfrm>
          <a:off x="67472" y="67472"/>
          <a:ext cx="909006" cy="5397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485DB6-098C-48AD-B181-302A08D03F3C}">
      <dsp:nvSpPr>
        <dsp:cNvPr id="0" name=""/>
        <dsp:cNvSpPr/>
      </dsp:nvSpPr>
      <dsp:spPr>
        <a:xfrm>
          <a:off x="0" y="742199"/>
          <a:ext cx="4545032" cy="674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Controlling</a:t>
          </a:r>
        </a:p>
      </dsp:txBody>
      <dsp:txXfrm>
        <a:off x="976479" y="742199"/>
        <a:ext cx="3568552" cy="674726"/>
      </dsp:txXfrm>
    </dsp:sp>
    <dsp:sp modelId="{4328DD21-0345-4A5B-A497-6FD670BD2ABF}">
      <dsp:nvSpPr>
        <dsp:cNvPr id="0" name=""/>
        <dsp:cNvSpPr/>
      </dsp:nvSpPr>
      <dsp:spPr>
        <a:xfrm>
          <a:off x="67472" y="809672"/>
          <a:ext cx="909006" cy="5397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2EA65-F585-4492-AD8F-5E55BDA1CF56}">
      <dsp:nvSpPr>
        <dsp:cNvPr id="0" name=""/>
        <dsp:cNvSpPr/>
      </dsp:nvSpPr>
      <dsp:spPr>
        <a:xfrm>
          <a:off x="0" y="1484399"/>
          <a:ext cx="4545032" cy="674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Influencing </a:t>
          </a:r>
        </a:p>
      </dsp:txBody>
      <dsp:txXfrm>
        <a:off x="976479" y="1484399"/>
        <a:ext cx="3568552" cy="674726"/>
      </dsp:txXfrm>
    </dsp:sp>
    <dsp:sp modelId="{8085F5C0-5EAA-4CB1-8B84-B65C7B040261}">
      <dsp:nvSpPr>
        <dsp:cNvPr id="0" name=""/>
        <dsp:cNvSpPr/>
      </dsp:nvSpPr>
      <dsp:spPr>
        <a:xfrm>
          <a:off x="67472" y="1551872"/>
          <a:ext cx="909006" cy="5397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7EC90-0D90-4DA6-983B-AC3B410D56A5}">
      <dsp:nvSpPr>
        <dsp:cNvPr id="0" name=""/>
        <dsp:cNvSpPr/>
      </dsp:nvSpPr>
      <dsp:spPr>
        <a:xfrm>
          <a:off x="0" y="2226598"/>
          <a:ext cx="4545032" cy="674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endParaRPr lang="en-GB" sz="3300" kern="1200"/>
        </a:p>
      </dsp:txBody>
      <dsp:txXfrm>
        <a:off x="976479" y="2226598"/>
        <a:ext cx="3568552" cy="674726"/>
      </dsp:txXfrm>
    </dsp:sp>
    <dsp:sp modelId="{EC66D4C3-AB58-4900-B09A-225E6FC0F371}">
      <dsp:nvSpPr>
        <dsp:cNvPr id="0" name=""/>
        <dsp:cNvSpPr/>
      </dsp:nvSpPr>
      <dsp:spPr>
        <a:xfrm>
          <a:off x="67472" y="2294071"/>
          <a:ext cx="909006" cy="53978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254D4-A17A-42FA-9064-F12A239AD1BA}">
      <dsp:nvSpPr>
        <dsp:cNvPr id="0" name=""/>
        <dsp:cNvSpPr/>
      </dsp:nvSpPr>
      <dsp:spPr>
        <a:xfrm>
          <a:off x="0" y="2968798"/>
          <a:ext cx="4545032" cy="674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endParaRPr lang="en-GB" sz="3300" kern="1200"/>
        </a:p>
      </dsp:txBody>
      <dsp:txXfrm>
        <a:off x="976479" y="2968798"/>
        <a:ext cx="3568552" cy="674726"/>
      </dsp:txXfrm>
    </dsp:sp>
    <dsp:sp modelId="{70E98835-2BA9-4B57-9567-A90291F49FF4}">
      <dsp:nvSpPr>
        <dsp:cNvPr id="0" name=""/>
        <dsp:cNvSpPr/>
      </dsp:nvSpPr>
      <dsp:spPr>
        <a:xfrm>
          <a:off x="67472" y="3036271"/>
          <a:ext cx="909006" cy="53978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97B178-A91E-4469-9EA0-E1527DD95F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608EF4-5C79-4AFA-9899-96E6946346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EBA139-3B7E-490D-ACEE-802017B6EB01}" type="datetime4">
              <a:rPr lang="en-GB" smtClean="0"/>
              <a:t>24 February 2025</a:t>
            </a:fld>
            <a:endParaRPr lang="en-GB"/>
          </a:p>
        </p:txBody>
      </p:sp>
      <p:sp>
        <p:nvSpPr>
          <p:cNvPr id="4" name="Footer Placeholder 3">
            <a:extLst>
              <a:ext uri="{FF2B5EF4-FFF2-40B4-BE49-F238E27FC236}">
                <a16:creationId xmlns:a16="http://schemas.microsoft.com/office/drawing/2014/main" id="{DAF1BFB4-60B9-4A76-A7B3-8D6EB8E34B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A31AAA7-7909-48FE-B0CF-8A2C6C41BF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CEAEF9-FBB2-4B13-9653-5C8FF93FDD41}" type="slidenum">
              <a:rPr lang="en-GB" smtClean="0"/>
              <a:t>‹#›</a:t>
            </a:fld>
            <a:endParaRPr lang="en-GB"/>
          </a:p>
        </p:txBody>
      </p:sp>
    </p:spTree>
    <p:custDataLst>
      <p:tags r:id="rId2"/>
    </p:custDataLst>
    <p:extLst>
      <p:ext uri="{BB962C8B-B14F-4D97-AF65-F5344CB8AC3E}">
        <p14:creationId xmlns:p14="http://schemas.microsoft.com/office/powerpoint/2010/main" val="403150338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3C0F8-154A-422E-ABE0-9613BBA3C2C3}" type="datetime4">
              <a:rPr lang="en-GB" smtClean="0"/>
              <a:t>24 February 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D17DF-788C-A04E-AECC-79B89994B30D}" type="slidenum">
              <a:rPr lang="en-US" smtClean="0"/>
              <a:t>‹#›</a:t>
            </a:fld>
            <a:endParaRPr lang="en-US"/>
          </a:p>
        </p:txBody>
      </p:sp>
    </p:spTree>
    <p:extLst>
      <p:ext uri="{BB962C8B-B14F-4D97-AF65-F5344CB8AC3E}">
        <p14:creationId xmlns:p14="http://schemas.microsoft.com/office/powerpoint/2010/main" val="135223197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0</a:t>
            </a:fld>
            <a:endParaRPr lang="en-US"/>
          </a:p>
        </p:txBody>
      </p:sp>
    </p:spTree>
    <p:extLst>
      <p:ext uri="{BB962C8B-B14F-4D97-AF65-F5344CB8AC3E}">
        <p14:creationId xmlns:p14="http://schemas.microsoft.com/office/powerpoint/2010/main" val="270975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4</a:t>
            </a:fld>
            <a:endParaRPr lang="en-US"/>
          </a:p>
        </p:txBody>
      </p:sp>
    </p:spTree>
    <p:extLst>
      <p:ext uri="{BB962C8B-B14F-4D97-AF65-F5344CB8AC3E}">
        <p14:creationId xmlns:p14="http://schemas.microsoft.com/office/powerpoint/2010/main" val="264733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6</a:t>
            </a:fld>
            <a:endParaRPr lang="en-US"/>
          </a:p>
        </p:txBody>
      </p:sp>
    </p:spTree>
    <p:extLst>
      <p:ext uri="{BB962C8B-B14F-4D97-AF65-F5344CB8AC3E}">
        <p14:creationId xmlns:p14="http://schemas.microsoft.com/office/powerpoint/2010/main" val="40568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8</a:t>
            </a:fld>
            <a:endParaRPr lang="en-US"/>
          </a:p>
        </p:txBody>
      </p:sp>
    </p:spTree>
    <p:extLst>
      <p:ext uri="{BB962C8B-B14F-4D97-AF65-F5344CB8AC3E}">
        <p14:creationId xmlns:p14="http://schemas.microsoft.com/office/powerpoint/2010/main" val="81408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11</a:t>
            </a:fld>
            <a:endParaRPr lang="en-US"/>
          </a:p>
        </p:txBody>
      </p:sp>
    </p:spTree>
    <p:extLst>
      <p:ext uri="{BB962C8B-B14F-4D97-AF65-F5344CB8AC3E}">
        <p14:creationId xmlns:p14="http://schemas.microsoft.com/office/powerpoint/2010/main" val="60488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16</a:t>
            </a:fld>
            <a:endParaRPr lang="en-US"/>
          </a:p>
        </p:txBody>
      </p:sp>
    </p:spTree>
    <p:extLst>
      <p:ext uri="{BB962C8B-B14F-4D97-AF65-F5344CB8AC3E}">
        <p14:creationId xmlns:p14="http://schemas.microsoft.com/office/powerpoint/2010/main" val="323264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17</a:t>
            </a:fld>
            <a:endParaRPr lang="en-US"/>
          </a:p>
        </p:txBody>
      </p:sp>
    </p:spTree>
    <p:extLst>
      <p:ext uri="{BB962C8B-B14F-4D97-AF65-F5344CB8AC3E}">
        <p14:creationId xmlns:p14="http://schemas.microsoft.com/office/powerpoint/2010/main" val="185370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18</a:t>
            </a:fld>
            <a:endParaRPr lang="en-US"/>
          </a:p>
        </p:txBody>
      </p:sp>
    </p:spTree>
    <p:extLst>
      <p:ext uri="{BB962C8B-B14F-4D97-AF65-F5344CB8AC3E}">
        <p14:creationId xmlns:p14="http://schemas.microsoft.com/office/powerpoint/2010/main" val="38398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B563C0F8-154A-422E-ABE0-9613BBA3C2C3}" type="datetime4">
              <a:rPr lang="en-GB" smtClean="0"/>
              <a:t>24 February 2025</a:t>
            </a:fld>
            <a:endParaRPr lang="en-US"/>
          </a:p>
        </p:txBody>
      </p:sp>
      <p:sp>
        <p:nvSpPr>
          <p:cNvPr id="5" name="Slide Number Placeholder 4"/>
          <p:cNvSpPr>
            <a:spLocks noGrp="1"/>
          </p:cNvSpPr>
          <p:nvPr>
            <p:ph type="sldNum" sz="quarter" idx="5"/>
          </p:nvPr>
        </p:nvSpPr>
        <p:spPr/>
        <p:txBody>
          <a:bodyPr/>
          <a:lstStyle/>
          <a:p>
            <a:fld id="{0ADD17DF-788C-A04E-AECC-79B89994B30D}" type="slidenum">
              <a:rPr lang="en-US" smtClean="0"/>
              <a:t>20</a:t>
            </a:fld>
            <a:endParaRPr lang="en-US"/>
          </a:p>
        </p:txBody>
      </p:sp>
    </p:spTree>
    <p:extLst>
      <p:ext uri="{BB962C8B-B14F-4D97-AF65-F5344CB8AC3E}">
        <p14:creationId xmlns:p14="http://schemas.microsoft.com/office/powerpoint/2010/main" val="1781676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1963" y="1891795"/>
            <a:ext cx="11268075" cy="900000"/>
          </a:xfrm>
          <a:prstGeom prst="rect">
            <a:avLst/>
          </a:prstGeom>
        </p:spPr>
        <p:txBody>
          <a:bodyPr anchor="b">
            <a:noAutofit/>
          </a:bodyPr>
          <a:lstStyle>
            <a:lvl1pPr algn="l">
              <a:defRPr sz="5400" b="1" i="0">
                <a:solidFill>
                  <a:srgbClr val="712177"/>
                </a:solidFill>
                <a:latin typeface="+mj-lt"/>
              </a:defRPr>
            </a:lvl1pPr>
          </a:lstStyle>
          <a:p>
            <a:r>
              <a:rPr lang="en-US" dirty="0"/>
              <a:t>Click to add title</a:t>
            </a:r>
          </a:p>
        </p:txBody>
      </p:sp>
      <p:sp>
        <p:nvSpPr>
          <p:cNvPr id="3" name="Subtitle 2"/>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Date Placeholder 3">
            <a:extLst>
              <a:ext uri="{FF2B5EF4-FFF2-40B4-BE49-F238E27FC236}">
                <a16:creationId xmlns:a16="http://schemas.microsoft.com/office/drawing/2014/main" id="{2D6CDEE8-B750-A3C6-0C55-77BFBC0A398E}"/>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5" name="Slide Number Placeholder 2">
            <a:extLst>
              <a:ext uri="{FF2B5EF4-FFF2-40B4-BE49-F238E27FC236}">
                <a16:creationId xmlns:a16="http://schemas.microsoft.com/office/drawing/2014/main" id="{F534E014-862A-646E-770E-DDA1DEA411BA}"/>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346788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41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63" y="1746783"/>
            <a:ext cx="11268075" cy="1080000"/>
          </a:xfrm>
          <a:prstGeom prst="rect">
            <a:avLst/>
          </a:prstGeom>
        </p:spPr>
        <p:txBody>
          <a:bodyPr anchor="b"/>
          <a:lstStyle>
            <a:lvl1pPr>
              <a:defRPr sz="6000" b="1" i="0">
                <a:solidFill>
                  <a:srgbClr val="712177"/>
                </a:solidFill>
                <a:latin typeface="+mj-lt"/>
              </a:defRPr>
            </a:lvl1pPr>
          </a:lstStyle>
          <a:p>
            <a:r>
              <a:rPr lang="en-US" dirty="0"/>
              <a:t>Click to add title</a:t>
            </a:r>
          </a:p>
        </p:txBody>
      </p:sp>
      <p:sp>
        <p:nvSpPr>
          <p:cNvPr id="3" name="Text Placeholder 2"/>
          <p:cNvSpPr>
            <a:spLocks noGrp="1"/>
          </p:cNvSpPr>
          <p:nvPr>
            <p:ph type="body" idx="1" hasCustomPrompt="1"/>
          </p:nvPr>
        </p:nvSpPr>
        <p:spPr>
          <a:xfrm>
            <a:off x="461963" y="3087962"/>
            <a:ext cx="11268000"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cxnSp>
        <p:nvCxnSpPr>
          <p:cNvPr id="7" name="Straight Connector 6">
            <a:extLst>
              <a:ext uri="{C183D7F6-B498-43B3-948B-1728B52AA6E4}">
                <adec:decorative xmlns:adec="http://schemas.microsoft.com/office/drawing/2017/decorative" val="1"/>
              </a:ext>
            </a:extLst>
          </p:cNvPr>
          <p:cNvCxnSpPr>
            <a:cxnSpLocks/>
          </p:cNvCxnSpPr>
          <p:nvPr userDrawn="1"/>
        </p:nvCxnSpPr>
        <p:spPr>
          <a:xfrm>
            <a:off x="569913" y="2905641"/>
            <a:ext cx="11160125" cy="0"/>
          </a:xfrm>
          <a:prstGeom prst="line">
            <a:avLst/>
          </a:prstGeom>
          <a:ln w="25400">
            <a:solidFill>
              <a:srgbClr val="712177"/>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1F72FFD7-EB69-6E88-46A5-9097D657A777}"/>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4" name="Slide Number Placeholder 2">
            <a:extLst>
              <a:ext uri="{FF2B5EF4-FFF2-40B4-BE49-F238E27FC236}">
                <a16:creationId xmlns:a16="http://schemas.microsoft.com/office/drawing/2014/main" id="{540AF629-886D-BF71-DED6-56942613956B}"/>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6750130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1BDA-D7DC-64DA-2D6A-ECB5077AD8B4}"/>
              </a:ext>
            </a:extLst>
          </p:cNvPr>
          <p:cNvSpPr>
            <a:spLocks noGrp="1"/>
          </p:cNvSpPr>
          <p:nvPr>
            <p:ph type="title" hasCustomPrompt="1"/>
          </p:nvPr>
        </p:nvSpPr>
        <p:spPr>
          <a:xfrm>
            <a:off x="461961" y="1015843"/>
            <a:ext cx="11268075" cy="720727"/>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3" name="Content Placeholder 2"/>
          <p:cNvSpPr>
            <a:spLocks noGrp="1"/>
          </p:cNvSpPr>
          <p:nvPr>
            <p:ph idx="1" hasCustomPrompt="1"/>
          </p:nvPr>
        </p:nvSpPr>
        <p:spPr>
          <a:xfrm>
            <a:off x="461962" y="1844675"/>
            <a:ext cx="11268075" cy="4321177"/>
          </a:xfrm>
          <a:prstGeom prst="rect">
            <a:avLst/>
          </a:prstGeom>
        </p:spPr>
        <p:txBody>
          <a:bodyPr/>
          <a:lstStyle>
            <a:lvl1pPr marL="230400" indent="-230400" algn="l">
              <a:lnSpc>
                <a:spcPct val="90000"/>
              </a:lnSpc>
              <a:spcBef>
                <a:spcPts val="1000"/>
              </a:spcBef>
              <a:buFont typeface="Arial" panose="020B0604020202020204" pitchFamily="34" charset="0"/>
              <a:buChar char="•"/>
              <a:defRPr sz="2800" b="0">
                <a:solidFill>
                  <a:schemeClr val="tx1"/>
                </a:solidFill>
                <a:latin typeface="+mn-lt"/>
              </a:defRPr>
            </a:lvl1pPr>
            <a:lvl2pPr>
              <a:defRPr>
                <a:solidFill>
                  <a:srgbClr val="69216A"/>
                </a:solidFill>
                <a:latin typeface="+mn-lt"/>
              </a:defRPr>
            </a:lvl2pPr>
            <a:lvl3pPr>
              <a:defRPr>
                <a:latin typeface="+mn-lt"/>
              </a:defRPr>
            </a:lvl3pPr>
            <a:lvl4pPr>
              <a:defRPr>
                <a:solidFill>
                  <a:srgbClr val="69216A"/>
                </a:solidFill>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970797DA-1C9C-3AEA-0D79-5B49AE65FC3A}"/>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4" name="Slide Number Placeholder 2">
            <a:extLst>
              <a:ext uri="{FF2B5EF4-FFF2-40B4-BE49-F238E27FC236}">
                <a16:creationId xmlns:a16="http://schemas.microsoft.com/office/drawing/2014/main" id="{84E5597D-152D-6635-7C1D-ACFDAA144D1D}"/>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1838513291"/>
      </p:ext>
    </p:extLst>
  </p:cSld>
  <p:clrMapOvr>
    <a:masterClrMapping/>
  </p:clrMapOvr>
  <p:hf hdr="0" ftr="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5D55C1-6975-5722-8F92-2638F03B39EF}"/>
              </a:ext>
            </a:extLst>
          </p:cNvPr>
          <p:cNvSpPr>
            <a:spLocks noGrp="1"/>
          </p:cNvSpPr>
          <p:nvPr>
            <p:ph type="title" hasCustomPrompt="1"/>
          </p:nvPr>
        </p:nvSpPr>
        <p:spPr>
          <a:xfrm>
            <a:off x="461963" y="1016000"/>
            <a:ext cx="11268075" cy="720727"/>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3" name="Content Placeholder 2"/>
          <p:cNvSpPr>
            <a:spLocks noGrp="1"/>
          </p:cNvSpPr>
          <p:nvPr>
            <p:ph idx="1" hasCustomPrompt="1"/>
          </p:nvPr>
        </p:nvSpPr>
        <p:spPr>
          <a:xfrm>
            <a:off x="461963" y="1844675"/>
            <a:ext cx="5544038" cy="4321176"/>
          </a:xfrm>
          <a:prstGeom prst="rect">
            <a:avLst/>
          </a:prstGeom>
        </p:spPr>
        <p:txBody>
          <a:bodyPr/>
          <a:lstStyle>
            <a:lvl1pPr marL="230400" indent="-230400" algn="l">
              <a:lnSpc>
                <a:spcPct val="90000"/>
              </a:lnSpc>
              <a:spcBef>
                <a:spcPts val="1000"/>
              </a:spcBef>
              <a:buFont typeface="Arial" panose="020B0604020202020204" pitchFamily="34" charset="0"/>
              <a:buChar char="•"/>
              <a:defRPr sz="2800" b="0">
                <a:solidFill>
                  <a:schemeClr val="tx1"/>
                </a:solidFill>
                <a:latin typeface="+mn-lt"/>
              </a:defRPr>
            </a:lvl1pPr>
            <a:lvl2pPr>
              <a:defRPr>
                <a:solidFill>
                  <a:srgbClr val="69216A"/>
                </a:solidFill>
                <a:latin typeface="+mn-lt"/>
              </a:defRPr>
            </a:lvl2pPr>
            <a:lvl3pPr>
              <a:defRPr>
                <a:latin typeface="+mn-lt"/>
              </a:defRPr>
            </a:lvl3pPr>
            <a:lvl4pPr>
              <a:defRPr>
                <a:solidFill>
                  <a:srgbClr val="69216A"/>
                </a:solidFill>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C43273D-98E9-D830-D399-EC1FD0E41F14}"/>
              </a:ext>
            </a:extLst>
          </p:cNvPr>
          <p:cNvSpPr>
            <a:spLocks noGrp="1"/>
          </p:cNvSpPr>
          <p:nvPr>
            <p:ph idx="11" hasCustomPrompt="1"/>
          </p:nvPr>
        </p:nvSpPr>
        <p:spPr>
          <a:xfrm>
            <a:off x="6185999" y="1844675"/>
            <a:ext cx="5544038" cy="4321175"/>
          </a:xfrm>
          <a:prstGeom prst="rect">
            <a:avLst/>
          </a:prstGeom>
        </p:spPr>
        <p:txBody>
          <a:bodyPr/>
          <a:lstStyle>
            <a:lvl1pPr marL="230400" indent="-230400" algn="l">
              <a:lnSpc>
                <a:spcPct val="90000"/>
              </a:lnSpc>
              <a:spcBef>
                <a:spcPts val="1000"/>
              </a:spcBef>
              <a:buFont typeface="Arial" panose="020B0604020202020204" pitchFamily="34" charset="0"/>
              <a:buChar char="•"/>
              <a:defRPr sz="2800" b="0">
                <a:solidFill>
                  <a:schemeClr val="tx1"/>
                </a:solidFill>
                <a:latin typeface="+mn-lt"/>
              </a:defRPr>
            </a:lvl1pPr>
            <a:lvl2pPr>
              <a:defRPr>
                <a:solidFill>
                  <a:srgbClr val="69216A"/>
                </a:solidFill>
                <a:latin typeface="+mn-lt"/>
              </a:defRPr>
            </a:lvl2pPr>
            <a:lvl3pPr>
              <a:defRPr>
                <a:latin typeface="+mn-lt"/>
              </a:defRPr>
            </a:lvl3pPr>
            <a:lvl4pPr>
              <a:defRPr>
                <a:solidFill>
                  <a:srgbClr val="69216A"/>
                </a:solidFill>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DE876043-10F8-09B1-35EF-271911EC7CAF}"/>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B8547CC8-5592-A754-F10B-CB1E29E56344}"/>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3798907993"/>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D68DB0-669F-76E2-C3B1-C74869702AE7}"/>
              </a:ext>
            </a:extLst>
          </p:cNvPr>
          <p:cNvSpPr>
            <a:spLocks noGrp="1"/>
          </p:cNvSpPr>
          <p:nvPr>
            <p:ph type="title" hasCustomPrompt="1"/>
          </p:nvPr>
        </p:nvSpPr>
        <p:spPr>
          <a:xfrm>
            <a:off x="461962" y="1016000"/>
            <a:ext cx="11268075" cy="720725"/>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3" name="Text Placeholder 2"/>
          <p:cNvSpPr>
            <a:spLocks noGrp="1"/>
          </p:cNvSpPr>
          <p:nvPr>
            <p:ph type="body" idx="1" hasCustomPrompt="1"/>
          </p:nvPr>
        </p:nvSpPr>
        <p:spPr>
          <a:xfrm>
            <a:off x="461960" y="1838365"/>
            <a:ext cx="5544038" cy="533400"/>
          </a:xfrm>
          <a:prstGeom prst="rect">
            <a:avLst/>
          </a:prstGeom>
        </p:spPr>
        <p:txBody>
          <a:bodyPr anchor="t">
            <a:normAutofit/>
          </a:bodyPr>
          <a:lstStyle>
            <a:lvl1pPr marL="0" indent="0" algn="l">
              <a:lnSpc>
                <a:spcPct val="90000"/>
              </a:lnSpc>
              <a:spcBef>
                <a:spcPts val="1000"/>
              </a:spcBef>
              <a:buNone/>
              <a:defRPr sz="28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61964" y="2473405"/>
            <a:ext cx="5544036" cy="3692443"/>
          </a:xfrm>
          <a:prstGeom prst="rect">
            <a:avLst/>
          </a:prstGeom>
        </p:spPr>
        <p:txBody>
          <a:bodyPr/>
          <a:lstStyle>
            <a:lvl1pPr marL="230400" indent="-230400" algn="l">
              <a:lnSpc>
                <a:spcPct val="90000"/>
              </a:lnSpc>
              <a:spcBef>
                <a:spcPts val="1000"/>
              </a:spcBef>
              <a:buFont typeface="Arial" panose="020B0604020202020204" pitchFamily="34" charset="0"/>
              <a:buChar char="•"/>
              <a:defRPr sz="2800" b="0">
                <a:solidFill>
                  <a:srgbClr val="69216A"/>
                </a:solidFill>
                <a:latin typeface="+mn-lt"/>
              </a:defRPr>
            </a:lvl1pPr>
            <a:lvl2pPr>
              <a:defRPr>
                <a:latin typeface="+mn-lt"/>
              </a:defRPr>
            </a:lvl2pPr>
            <a:lvl3pPr>
              <a:defRPr>
                <a:solidFill>
                  <a:srgbClr val="69216A"/>
                </a:solidFill>
                <a:latin typeface="+mn-lt"/>
              </a:defRPr>
            </a:lvl3pPr>
            <a:lvl4pPr>
              <a:defRPr>
                <a:latin typeface="+mn-lt"/>
              </a:defRPr>
            </a:lvl4pPr>
            <a:lvl5pPr>
              <a:defRPr sz="1800">
                <a:solidFill>
                  <a:srgbClr val="69216A"/>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85998" y="1838365"/>
            <a:ext cx="5544037" cy="533400"/>
          </a:xfrm>
          <a:prstGeom prst="rect">
            <a:avLst/>
          </a:prstGeom>
        </p:spPr>
        <p:txBody>
          <a:bodyPr anchor="t">
            <a:normAutofit/>
          </a:bodyPr>
          <a:lstStyle>
            <a:lvl1pPr marL="0" indent="0" algn="l">
              <a:buNone/>
              <a:defRPr lang="en-US" sz="28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text</a:t>
            </a:r>
          </a:p>
        </p:txBody>
      </p:sp>
      <p:sp>
        <p:nvSpPr>
          <p:cNvPr id="6" name="Content Placeholder 5"/>
          <p:cNvSpPr>
            <a:spLocks noGrp="1"/>
          </p:cNvSpPr>
          <p:nvPr>
            <p:ph sz="quarter" idx="4" hasCustomPrompt="1"/>
          </p:nvPr>
        </p:nvSpPr>
        <p:spPr>
          <a:xfrm>
            <a:off x="6186000" y="2473406"/>
            <a:ext cx="5544036" cy="3692444"/>
          </a:xfrm>
          <a:prstGeom prst="rect">
            <a:avLst/>
          </a:prstGeom>
        </p:spPr>
        <p:txBody>
          <a:bodyPr/>
          <a:lstStyle>
            <a:lvl1pPr marL="342900" indent="-342900" algn="l">
              <a:buFont typeface="Arial" panose="020B0604020202020204" pitchFamily="34" charset="0"/>
              <a:buChar char="•"/>
              <a:defRPr lang="en-US" sz="2800" b="0" kern="1200" dirty="0">
                <a:solidFill>
                  <a:srgbClr val="69216A"/>
                </a:solidFill>
                <a:latin typeface="+mn-lt"/>
                <a:ea typeface="+mn-ea"/>
                <a:cs typeface="+mn-cs"/>
              </a:defRPr>
            </a:lvl1pPr>
            <a:lvl2pPr marL="685800" indent="-228600">
              <a:defRPr lang="en-US" sz="2400" kern="1200" dirty="0">
                <a:solidFill>
                  <a:schemeClr val="tx1"/>
                </a:solidFill>
                <a:latin typeface="+mn-lt"/>
                <a:ea typeface="+mn-ea"/>
                <a:cs typeface="+mn-cs"/>
              </a:defRPr>
            </a:lvl2pPr>
            <a:lvl3pPr>
              <a:defRPr>
                <a:solidFill>
                  <a:srgbClr val="69216A"/>
                </a:solidFill>
                <a:latin typeface="+mn-lt"/>
              </a:defRPr>
            </a:lvl3pPr>
            <a:lvl4pPr>
              <a:defRPr>
                <a:latin typeface="+mn-lt"/>
              </a:defRPr>
            </a:lvl4pPr>
            <a:lvl5pPr>
              <a:defRPr sz="1800">
                <a:solidFill>
                  <a:srgbClr val="69216A"/>
                </a:solidFill>
                <a:latin typeface="+mn-lt"/>
              </a:defRPr>
            </a:lvl5pPr>
          </a:lstStyle>
          <a:p>
            <a:pPr marL="230400" lvl="0" indent="-230400" algn="l" defTabSz="914400" rtl="0" eaLnBrk="1" latinLnBrk="0" hangingPunct="1">
              <a:lnSpc>
                <a:spcPct val="90000"/>
              </a:lnSpc>
              <a:spcBef>
                <a:spcPts val="1000"/>
              </a:spcBef>
              <a:buFont typeface="Arial" panose="020B0604020202020204" pitchFamily="34" charset="0"/>
              <a:buChar char="•"/>
            </a:pPr>
            <a:r>
              <a:rPr lang="en-US" dirty="0"/>
              <a:t>Click to add text</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89B5E87A-6CA2-C42A-219D-81F36DFC803C}"/>
              </a:ext>
            </a:extLst>
          </p:cNvPr>
          <p:cNvSpPr>
            <a:spLocks noGrp="1"/>
          </p:cNvSpPr>
          <p:nvPr>
            <p:ph type="dt" sz="half" idx="11"/>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3E72677D-97D8-224F-1B4C-B01D74ADCAE0}"/>
              </a:ext>
            </a:extLst>
          </p:cNvPr>
          <p:cNvSpPr>
            <a:spLocks noGrp="1"/>
          </p:cNvSpPr>
          <p:nvPr>
            <p:ph type="sldNum" sz="quarter" idx="12"/>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1604907130"/>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62" y="1019209"/>
            <a:ext cx="4207437" cy="1043487"/>
          </a:xfrm>
          <a:prstGeom prst="rect">
            <a:avLst/>
          </a:prstGeom>
        </p:spPr>
        <p:txBody>
          <a:bodyPr anchor="t"/>
          <a:lstStyle>
            <a:lvl1pPr>
              <a:defRPr sz="3600" b="1" i="0">
                <a:solidFill>
                  <a:srgbClr val="712177"/>
                </a:solidFill>
                <a:latin typeface="+mj-lt"/>
              </a:defRPr>
            </a:lvl1pPr>
          </a:lstStyle>
          <a:p>
            <a:r>
              <a:rPr lang="en-US" dirty="0"/>
              <a:t>Click to </a:t>
            </a:r>
            <a:br>
              <a:rPr lang="en-US" dirty="0"/>
            </a:br>
            <a:r>
              <a:rPr lang="en-US" dirty="0"/>
              <a:t>add title</a:t>
            </a:r>
          </a:p>
        </p:txBody>
      </p:sp>
      <p:sp>
        <p:nvSpPr>
          <p:cNvPr id="4" name="Text Placeholder 3"/>
          <p:cNvSpPr>
            <a:spLocks noGrp="1"/>
          </p:cNvSpPr>
          <p:nvPr>
            <p:ph type="body" sz="half" idx="2" hasCustomPrompt="1"/>
          </p:nvPr>
        </p:nvSpPr>
        <p:spPr>
          <a:xfrm>
            <a:off x="461962" y="2227795"/>
            <a:ext cx="4207438" cy="3938053"/>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4849401" y="1016000"/>
            <a:ext cx="6880638" cy="5149849"/>
          </a:xfrm>
          <a:prstGeom prst="rect">
            <a:avLst/>
          </a:prstGeom>
        </p:spPr>
        <p:txBody>
          <a:bodyPr/>
          <a:lstStyle>
            <a:lvl1pPr marL="230400" indent="-230400" algn="l">
              <a:lnSpc>
                <a:spcPct val="90000"/>
              </a:lnSpc>
              <a:spcBef>
                <a:spcPts val="1000"/>
              </a:spcBef>
              <a:buFont typeface="Arial" panose="020B0604020202020204" pitchFamily="34" charset="0"/>
              <a:buChar char="•"/>
              <a:defRPr sz="3200" b="0">
                <a:solidFill>
                  <a:srgbClr val="69216A"/>
                </a:solidFill>
                <a:latin typeface="+mn-lt"/>
              </a:defRPr>
            </a:lvl1pPr>
            <a:lvl2pPr>
              <a:defRPr sz="2800">
                <a:latin typeface="+mn-lt"/>
              </a:defRPr>
            </a:lvl2pPr>
            <a:lvl3pPr>
              <a:defRPr sz="2400">
                <a:solidFill>
                  <a:srgbClr val="69216A"/>
                </a:solidFill>
                <a:latin typeface="+mn-lt"/>
              </a:defRPr>
            </a:lvl3pPr>
            <a:lvl4pPr>
              <a:defRPr sz="2000">
                <a:latin typeface="+mn-lt"/>
              </a:defRPr>
            </a:lvl4pPr>
            <a:lvl5pPr>
              <a:defRPr sz="2000">
                <a:solidFill>
                  <a:srgbClr val="69216A"/>
                </a:solidFill>
                <a:latin typeface="+mn-lt"/>
              </a:defRPr>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9AEFC164-F142-1561-D81A-64BC450C5A2D}"/>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5" name="Slide Number Placeholder 2">
            <a:extLst>
              <a:ext uri="{FF2B5EF4-FFF2-40B4-BE49-F238E27FC236}">
                <a16:creationId xmlns:a16="http://schemas.microsoft.com/office/drawing/2014/main" id="{8C68A730-8818-36B2-9727-E0BF4DF525A8}"/>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251339431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Narrow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F0D7B5-5E6D-6B0C-CC63-2D9671C2C0FA}"/>
              </a:ext>
            </a:extLst>
          </p:cNvPr>
          <p:cNvSpPr>
            <a:spLocks noGrp="1"/>
          </p:cNvSpPr>
          <p:nvPr>
            <p:ph type="title" hasCustomPrompt="1"/>
          </p:nvPr>
        </p:nvSpPr>
        <p:spPr>
          <a:xfrm>
            <a:off x="461962" y="1016169"/>
            <a:ext cx="11268075" cy="720556"/>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3" name="Content Placeholder 2"/>
          <p:cNvSpPr>
            <a:spLocks noGrp="1"/>
          </p:cNvSpPr>
          <p:nvPr>
            <p:ph idx="1" hasCustomPrompt="1"/>
          </p:nvPr>
        </p:nvSpPr>
        <p:spPr>
          <a:xfrm>
            <a:off x="461962" y="1844676"/>
            <a:ext cx="7524073" cy="4321176"/>
          </a:xfrm>
          <a:prstGeom prst="rect">
            <a:avLst/>
          </a:prstGeom>
        </p:spPr>
        <p:txBody>
          <a:bodyPr/>
          <a:lstStyle>
            <a:lvl1pPr marL="230400" indent="-230400" algn="l">
              <a:lnSpc>
                <a:spcPct val="90000"/>
              </a:lnSpc>
              <a:spcBef>
                <a:spcPts val="1000"/>
              </a:spcBef>
              <a:buFont typeface="Arial" panose="020B0604020202020204" pitchFamily="34" charset="0"/>
              <a:buChar char="•"/>
              <a:defRPr sz="2800" b="0">
                <a:solidFill>
                  <a:schemeClr val="tx1"/>
                </a:solidFill>
                <a:latin typeface="+mn-lt"/>
              </a:defRPr>
            </a:lvl1pPr>
            <a:lvl2pPr>
              <a:defRPr>
                <a:solidFill>
                  <a:srgbClr val="69216A"/>
                </a:solidFill>
                <a:latin typeface="+mn-lt"/>
              </a:defRPr>
            </a:lvl2pPr>
            <a:lvl3pPr>
              <a:defRPr>
                <a:latin typeface="+mn-lt"/>
              </a:defRPr>
            </a:lvl3pPr>
            <a:lvl4pPr>
              <a:defRPr>
                <a:solidFill>
                  <a:srgbClr val="69216A"/>
                </a:solidFill>
                <a:latin typeface="+mn-lt"/>
              </a:defRPr>
            </a:lvl4pPr>
            <a:lvl5pPr>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A1977DC8-39A3-74B1-51BE-2723AA1FB49F}"/>
              </a:ext>
            </a:extLst>
          </p:cNvPr>
          <p:cNvSpPr>
            <a:spLocks noGrp="1"/>
          </p:cNvSpPr>
          <p:nvPr>
            <p:ph type="pic" sz="quarter" idx="11"/>
          </p:nvPr>
        </p:nvSpPr>
        <p:spPr>
          <a:xfrm>
            <a:off x="8166100" y="1844675"/>
            <a:ext cx="3563938" cy="4321176"/>
          </a:xfrm>
          <a:prstGeom prst="rect">
            <a:avLst/>
          </a:prstGeom>
        </p:spPr>
        <p:txBody>
          <a:bodyPr/>
          <a:lstStyle/>
          <a:p>
            <a:r>
              <a:rPr lang="en-US"/>
              <a:t>Click icon to add picture</a:t>
            </a:r>
            <a:endParaRPr lang="en-GB"/>
          </a:p>
        </p:txBody>
      </p:sp>
      <p:sp>
        <p:nvSpPr>
          <p:cNvPr id="10" name="Date Placeholder 3">
            <a:extLst>
              <a:ext uri="{FF2B5EF4-FFF2-40B4-BE49-F238E27FC236}">
                <a16:creationId xmlns:a16="http://schemas.microsoft.com/office/drawing/2014/main" id="{2308BBB1-AB86-88AE-BC89-FDF7D799C5A4}"/>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10E76615-3CE3-99BE-356A-618BCEAE02BF}"/>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2434710108"/>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DE81-C826-1ABC-AC1B-4D9ED64731C3}"/>
              </a:ext>
            </a:extLst>
          </p:cNvPr>
          <p:cNvSpPr>
            <a:spLocks noGrp="1"/>
          </p:cNvSpPr>
          <p:nvPr>
            <p:ph type="title" hasCustomPrompt="1"/>
          </p:nvPr>
        </p:nvSpPr>
        <p:spPr>
          <a:xfrm>
            <a:off x="461961" y="1016000"/>
            <a:ext cx="11268075" cy="720407"/>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7" name="Picture Placeholder 6">
            <a:extLst>
              <a:ext uri="{FF2B5EF4-FFF2-40B4-BE49-F238E27FC236}">
                <a16:creationId xmlns:a16="http://schemas.microsoft.com/office/drawing/2014/main" id="{358F4CF4-D8F3-8048-9506-287485B75C29}"/>
              </a:ext>
            </a:extLst>
          </p:cNvPr>
          <p:cNvSpPr>
            <a:spLocks noGrp="1"/>
          </p:cNvSpPr>
          <p:nvPr>
            <p:ph type="pic" sz="quarter" idx="10"/>
          </p:nvPr>
        </p:nvSpPr>
        <p:spPr>
          <a:xfrm>
            <a:off x="461962" y="1850880"/>
            <a:ext cx="3636000" cy="3264497"/>
          </a:xfrm>
          <a:prstGeom prst="rect">
            <a:avLst/>
          </a:prstGeom>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1DE6515C-9E3E-7046-9FD5-C1378AAFD4F4}"/>
              </a:ext>
            </a:extLst>
          </p:cNvPr>
          <p:cNvSpPr>
            <a:spLocks noGrp="1"/>
          </p:cNvSpPr>
          <p:nvPr>
            <p:ph type="body" sz="quarter" idx="11" hasCustomPrompt="1"/>
          </p:nvPr>
        </p:nvSpPr>
        <p:spPr>
          <a:xfrm>
            <a:off x="461963" y="5229849"/>
            <a:ext cx="3636000" cy="936000"/>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8" name="Picture Placeholder 6">
            <a:extLst>
              <a:ext uri="{FF2B5EF4-FFF2-40B4-BE49-F238E27FC236}">
                <a16:creationId xmlns:a16="http://schemas.microsoft.com/office/drawing/2014/main" id="{BB9D2B71-D8EC-7E4D-BC19-D9D14BFB5712}"/>
              </a:ext>
            </a:extLst>
          </p:cNvPr>
          <p:cNvSpPr>
            <a:spLocks noGrp="1"/>
          </p:cNvSpPr>
          <p:nvPr>
            <p:ph type="pic" sz="quarter" idx="12"/>
          </p:nvPr>
        </p:nvSpPr>
        <p:spPr>
          <a:xfrm>
            <a:off x="4277999" y="1850880"/>
            <a:ext cx="3636000" cy="3264497"/>
          </a:xfrm>
          <a:prstGeom prst="rect">
            <a:avLst/>
          </a:prstGeom>
        </p:spPr>
        <p:txBody>
          <a:bodyPr/>
          <a:lstStyle/>
          <a:p>
            <a:r>
              <a:rPr lang="en-US"/>
              <a:t>Click icon to add picture</a:t>
            </a:r>
          </a:p>
        </p:txBody>
      </p:sp>
      <p:sp>
        <p:nvSpPr>
          <p:cNvPr id="9" name="Text Placeholder 2">
            <a:extLst>
              <a:ext uri="{FF2B5EF4-FFF2-40B4-BE49-F238E27FC236}">
                <a16:creationId xmlns:a16="http://schemas.microsoft.com/office/drawing/2014/main" id="{1D88D01F-342E-F240-8730-944CDF58A559}"/>
              </a:ext>
            </a:extLst>
          </p:cNvPr>
          <p:cNvSpPr>
            <a:spLocks noGrp="1"/>
          </p:cNvSpPr>
          <p:nvPr>
            <p:ph type="body" sz="quarter" idx="13" hasCustomPrompt="1"/>
          </p:nvPr>
        </p:nvSpPr>
        <p:spPr>
          <a:xfrm>
            <a:off x="4277999" y="5229851"/>
            <a:ext cx="3636000" cy="935998"/>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10" name="Picture Placeholder 6">
            <a:extLst>
              <a:ext uri="{FF2B5EF4-FFF2-40B4-BE49-F238E27FC236}">
                <a16:creationId xmlns:a16="http://schemas.microsoft.com/office/drawing/2014/main" id="{B36ECA95-65E0-8A4F-B2B4-A307E416A37A}"/>
              </a:ext>
            </a:extLst>
          </p:cNvPr>
          <p:cNvSpPr>
            <a:spLocks noGrp="1"/>
          </p:cNvSpPr>
          <p:nvPr>
            <p:ph type="pic" sz="quarter" idx="14"/>
          </p:nvPr>
        </p:nvSpPr>
        <p:spPr>
          <a:xfrm>
            <a:off x="8094036" y="1850880"/>
            <a:ext cx="3636000" cy="3264497"/>
          </a:xfrm>
          <a:prstGeom prst="rect">
            <a:avLst/>
          </a:prstGeom>
        </p:spPr>
        <p:txBody>
          <a:bodyPr/>
          <a:lstStyle/>
          <a:p>
            <a:r>
              <a:rPr lang="en-US"/>
              <a:t>Click icon to add picture</a:t>
            </a:r>
          </a:p>
        </p:txBody>
      </p:sp>
      <p:sp>
        <p:nvSpPr>
          <p:cNvPr id="11" name="Text Placeholder 2">
            <a:extLst>
              <a:ext uri="{FF2B5EF4-FFF2-40B4-BE49-F238E27FC236}">
                <a16:creationId xmlns:a16="http://schemas.microsoft.com/office/drawing/2014/main" id="{2D0A6215-E46C-3346-9510-86489B82FF32}"/>
              </a:ext>
            </a:extLst>
          </p:cNvPr>
          <p:cNvSpPr>
            <a:spLocks noGrp="1"/>
          </p:cNvSpPr>
          <p:nvPr>
            <p:ph type="body" sz="quarter" idx="15" hasCustomPrompt="1"/>
          </p:nvPr>
        </p:nvSpPr>
        <p:spPr>
          <a:xfrm>
            <a:off x="8094038" y="5229849"/>
            <a:ext cx="3636000" cy="935999"/>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15" name="Date Placeholder 3">
            <a:extLst>
              <a:ext uri="{FF2B5EF4-FFF2-40B4-BE49-F238E27FC236}">
                <a16:creationId xmlns:a16="http://schemas.microsoft.com/office/drawing/2014/main" id="{6A63A98E-BDEA-82F7-3513-624449BCA646}"/>
              </a:ext>
            </a:extLst>
          </p:cNvPr>
          <p:cNvSpPr>
            <a:spLocks noGrp="1"/>
          </p:cNvSpPr>
          <p:nvPr>
            <p:ph type="dt" sz="half" idx="16"/>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4" name="Slide Number Placeholder 2">
            <a:extLst>
              <a:ext uri="{FF2B5EF4-FFF2-40B4-BE49-F238E27FC236}">
                <a16:creationId xmlns:a16="http://schemas.microsoft.com/office/drawing/2014/main" id="{972FE66E-C159-A907-465A-45AB70D70654}"/>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414138996"/>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1843-47D9-1D1E-5FFA-9C13B6654CDF}"/>
              </a:ext>
            </a:extLst>
          </p:cNvPr>
          <p:cNvSpPr>
            <a:spLocks noGrp="1"/>
          </p:cNvSpPr>
          <p:nvPr>
            <p:ph type="title" hasCustomPrompt="1"/>
          </p:nvPr>
        </p:nvSpPr>
        <p:spPr>
          <a:xfrm>
            <a:off x="461962" y="1016000"/>
            <a:ext cx="11268075" cy="720725"/>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7" name="Picture Placeholder 6">
            <a:extLst>
              <a:ext uri="{FF2B5EF4-FFF2-40B4-BE49-F238E27FC236}">
                <a16:creationId xmlns:a16="http://schemas.microsoft.com/office/drawing/2014/main" id="{358F4CF4-D8F3-8048-9506-287485B75C29}"/>
              </a:ext>
            </a:extLst>
          </p:cNvPr>
          <p:cNvSpPr>
            <a:spLocks noGrp="1"/>
          </p:cNvSpPr>
          <p:nvPr>
            <p:ph type="pic" sz="quarter" idx="10"/>
          </p:nvPr>
        </p:nvSpPr>
        <p:spPr>
          <a:xfrm>
            <a:off x="463413" y="1851561"/>
            <a:ext cx="2682000" cy="3269569"/>
          </a:xfrm>
          <a:prstGeom prst="rect">
            <a:avLst/>
          </a:prstGeom>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1DE6515C-9E3E-7046-9FD5-C1378AAFD4F4}"/>
              </a:ext>
            </a:extLst>
          </p:cNvPr>
          <p:cNvSpPr>
            <a:spLocks noGrp="1"/>
          </p:cNvSpPr>
          <p:nvPr>
            <p:ph type="body" sz="quarter" idx="11" hasCustomPrompt="1"/>
          </p:nvPr>
        </p:nvSpPr>
        <p:spPr>
          <a:xfrm>
            <a:off x="461965" y="5229849"/>
            <a:ext cx="2682000" cy="936000"/>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8" name="Picture Placeholder 6">
            <a:extLst>
              <a:ext uri="{FF2B5EF4-FFF2-40B4-BE49-F238E27FC236}">
                <a16:creationId xmlns:a16="http://schemas.microsoft.com/office/drawing/2014/main" id="{BB9D2B71-D8EC-7E4D-BC19-D9D14BFB5712}"/>
              </a:ext>
            </a:extLst>
          </p:cNvPr>
          <p:cNvSpPr>
            <a:spLocks noGrp="1"/>
          </p:cNvSpPr>
          <p:nvPr>
            <p:ph type="pic" sz="quarter" idx="12"/>
          </p:nvPr>
        </p:nvSpPr>
        <p:spPr>
          <a:xfrm>
            <a:off x="3324161" y="1851561"/>
            <a:ext cx="2682000" cy="3269569"/>
          </a:xfrm>
          <a:prstGeom prst="rect">
            <a:avLst/>
          </a:prstGeom>
        </p:spPr>
        <p:txBody>
          <a:bodyPr/>
          <a:lstStyle/>
          <a:p>
            <a:r>
              <a:rPr lang="en-US"/>
              <a:t>Click icon to add picture</a:t>
            </a:r>
            <a:endParaRPr lang="en-US" dirty="0"/>
          </a:p>
        </p:txBody>
      </p:sp>
      <p:sp>
        <p:nvSpPr>
          <p:cNvPr id="14" name="Text Placeholder 2">
            <a:extLst>
              <a:ext uri="{FF2B5EF4-FFF2-40B4-BE49-F238E27FC236}">
                <a16:creationId xmlns:a16="http://schemas.microsoft.com/office/drawing/2014/main" id="{BACC3EEA-3A15-705A-51AF-1A71342D273F}"/>
              </a:ext>
            </a:extLst>
          </p:cNvPr>
          <p:cNvSpPr>
            <a:spLocks noGrp="1"/>
          </p:cNvSpPr>
          <p:nvPr>
            <p:ph type="body" sz="quarter" idx="17" hasCustomPrompt="1"/>
          </p:nvPr>
        </p:nvSpPr>
        <p:spPr>
          <a:xfrm>
            <a:off x="3324163" y="5229850"/>
            <a:ext cx="2682000" cy="936000"/>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10" name="Picture Placeholder 6">
            <a:extLst>
              <a:ext uri="{FF2B5EF4-FFF2-40B4-BE49-F238E27FC236}">
                <a16:creationId xmlns:a16="http://schemas.microsoft.com/office/drawing/2014/main" id="{B36ECA95-65E0-8A4F-B2B4-A307E416A37A}"/>
              </a:ext>
            </a:extLst>
          </p:cNvPr>
          <p:cNvSpPr>
            <a:spLocks noGrp="1"/>
          </p:cNvSpPr>
          <p:nvPr>
            <p:ph type="pic" sz="quarter" idx="14"/>
          </p:nvPr>
        </p:nvSpPr>
        <p:spPr>
          <a:xfrm>
            <a:off x="6184909" y="1851561"/>
            <a:ext cx="2682000" cy="3269569"/>
          </a:xfrm>
          <a:prstGeom prst="rect">
            <a:avLst/>
          </a:prstGeom>
        </p:spPr>
        <p:txBody>
          <a:bodyPr/>
          <a:lstStyle/>
          <a:p>
            <a:r>
              <a:rPr lang="en-US"/>
              <a:t>Click icon to add picture</a:t>
            </a:r>
            <a:endParaRPr lang="en-US" dirty="0"/>
          </a:p>
        </p:txBody>
      </p:sp>
      <p:sp>
        <p:nvSpPr>
          <p:cNvPr id="15" name="Text Placeholder 2">
            <a:extLst>
              <a:ext uri="{FF2B5EF4-FFF2-40B4-BE49-F238E27FC236}">
                <a16:creationId xmlns:a16="http://schemas.microsoft.com/office/drawing/2014/main" id="{661AD48A-1454-B8C7-215D-EFD3FB31831E}"/>
              </a:ext>
            </a:extLst>
          </p:cNvPr>
          <p:cNvSpPr>
            <a:spLocks noGrp="1"/>
          </p:cNvSpPr>
          <p:nvPr>
            <p:ph type="body" sz="quarter" idx="18" hasCustomPrompt="1"/>
          </p:nvPr>
        </p:nvSpPr>
        <p:spPr>
          <a:xfrm>
            <a:off x="6184909" y="5229850"/>
            <a:ext cx="2682000" cy="936000"/>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12" name="Picture Placeholder 6">
            <a:extLst>
              <a:ext uri="{FF2B5EF4-FFF2-40B4-BE49-F238E27FC236}">
                <a16:creationId xmlns:a16="http://schemas.microsoft.com/office/drawing/2014/main" id="{6257B75D-9500-E14D-A531-C96BE74266C8}"/>
              </a:ext>
            </a:extLst>
          </p:cNvPr>
          <p:cNvSpPr>
            <a:spLocks noGrp="1"/>
          </p:cNvSpPr>
          <p:nvPr>
            <p:ph type="pic" sz="quarter" idx="16"/>
          </p:nvPr>
        </p:nvSpPr>
        <p:spPr>
          <a:xfrm>
            <a:off x="9045657" y="1851561"/>
            <a:ext cx="2682000" cy="3269569"/>
          </a:xfrm>
          <a:prstGeom prst="rect">
            <a:avLst/>
          </a:prstGeom>
        </p:spPr>
        <p:txBody>
          <a:bodyPr/>
          <a:lstStyle/>
          <a:p>
            <a:r>
              <a:rPr lang="en-US"/>
              <a:t>Click icon to add picture</a:t>
            </a:r>
            <a:endParaRPr lang="en-US" dirty="0"/>
          </a:p>
        </p:txBody>
      </p:sp>
      <p:sp>
        <p:nvSpPr>
          <p:cNvPr id="16" name="Text Placeholder 2">
            <a:extLst>
              <a:ext uri="{FF2B5EF4-FFF2-40B4-BE49-F238E27FC236}">
                <a16:creationId xmlns:a16="http://schemas.microsoft.com/office/drawing/2014/main" id="{9E46740B-8A84-547D-6D51-C984BD0F8211}"/>
              </a:ext>
            </a:extLst>
          </p:cNvPr>
          <p:cNvSpPr>
            <a:spLocks noGrp="1"/>
          </p:cNvSpPr>
          <p:nvPr>
            <p:ph type="body" sz="quarter" idx="19" hasCustomPrompt="1"/>
          </p:nvPr>
        </p:nvSpPr>
        <p:spPr>
          <a:xfrm>
            <a:off x="9048036" y="5230631"/>
            <a:ext cx="2682000" cy="935219"/>
          </a:xfrm>
          <a:prstGeom prst="rect">
            <a:avLst/>
          </a:prstGeom>
        </p:spPr>
        <p:txBody>
          <a:bodyPr anchor="ctr"/>
          <a:lstStyle>
            <a:lvl1pPr algn="ctr">
              <a:defRPr sz="1800" b="0">
                <a:solidFill>
                  <a:schemeClr val="tx1"/>
                </a:solidFill>
                <a:latin typeface="+mn-lt"/>
              </a:defRPr>
            </a:lvl1pPr>
            <a:lvl2pPr>
              <a:defRPr sz="2000"/>
            </a:lvl2pPr>
            <a:lvl3pPr>
              <a:defRPr sz="2000"/>
            </a:lvl3pPr>
            <a:lvl4pPr>
              <a:defRPr sz="2000"/>
            </a:lvl4pPr>
            <a:lvl5pPr>
              <a:defRPr sz="2000"/>
            </a:lvl5pPr>
          </a:lstStyle>
          <a:p>
            <a:pPr lvl="0"/>
            <a:r>
              <a:rPr lang="en-US" dirty="0"/>
              <a:t>Click to add text</a:t>
            </a:r>
          </a:p>
        </p:txBody>
      </p:sp>
      <p:sp>
        <p:nvSpPr>
          <p:cNvPr id="13" name="Date Placeholder 3">
            <a:extLst>
              <a:ext uri="{FF2B5EF4-FFF2-40B4-BE49-F238E27FC236}">
                <a16:creationId xmlns:a16="http://schemas.microsoft.com/office/drawing/2014/main" id="{BEBC1888-2A89-23EF-3FF7-A440C4FAEA6C}"/>
              </a:ext>
            </a:extLst>
          </p:cNvPr>
          <p:cNvSpPr>
            <a:spLocks noGrp="1"/>
          </p:cNvSpPr>
          <p:nvPr>
            <p:ph type="dt" sz="half" idx="2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4" name="Slide Number Placeholder 2">
            <a:extLst>
              <a:ext uri="{FF2B5EF4-FFF2-40B4-BE49-F238E27FC236}">
                <a16:creationId xmlns:a16="http://schemas.microsoft.com/office/drawing/2014/main" id="{C7271817-1199-BC54-07C8-5829A13074B5}"/>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2022895436"/>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7ABBBC-5733-EF2B-94BD-5B6757A68502}"/>
              </a:ext>
            </a:extLst>
          </p:cNvPr>
          <p:cNvSpPr>
            <a:spLocks noGrp="1"/>
          </p:cNvSpPr>
          <p:nvPr>
            <p:ph type="title" hasCustomPrompt="1"/>
          </p:nvPr>
        </p:nvSpPr>
        <p:spPr>
          <a:xfrm>
            <a:off x="461962" y="1016000"/>
            <a:ext cx="11268075" cy="727075"/>
          </a:xfrm>
          <a:prstGeom prst="rect">
            <a:avLst/>
          </a:prstGeom>
        </p:spPr>
        <p:txBody>
          <a:bodyPr anchor="t"/>
          <a:lstStyle>
            <a:lvl1pPr>
              <a:defRPr b="1" i="0">
                <a:solidFill>
                  <a:srgbClr val="712177"/>
                </a:solidFill>
                <a:latin typeface="+mj-lt"/>
              </a:defRPr>
            </a:lvl1pPr>
          </a:lstStyle>
          <a:p>
            <a:r>
              <a:rPr lang="en-US" dirty="0"/>
              <a:t>Click to add title</a:t>
            </a:r>
          </a:p>
        </p:txBody>
      </p:sp>
      <p:sp>
        <p:nvSpPr>
          <p:cNvPr id="8" name="Date Placeholder 3">
            <a:extLst>
              <a:ext uri="{FF2B5EF4-FFF2-40B4-BE49-F238E27FC236}">
                <a16:creationId xmlns:a16="http://schemas.microsoft.com/office/drawing/2014/main" id="{BBEBC465-4229-87D6-5B04-859FBCF868F4}"/>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ACCEAFB1-4379-3ADA-AF74-A7C53C452241}"/>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3697065524"/>
      </p:ext>
    </p:extLst>
  </p:cSld>
  <p:clrMapOvr>
    <a:masterClrMapping/>
  </p:clrMapOvr>
  <p:hf hdr="0" ftr="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8" name="Graphic 7" descr="RGU logo on purple background">
            <a:extLst>
              <a:ext uri="{FF2B5EF4-FFF2-40B4-BE49-F238E27FC236}">
                <a16:creationId xmlns:a16="http://schemas.microsoft.com/office/drawing/2014/main" id="{A5EBB328-2B58-8FEF-4829-99E373C1F03D}"/>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576146678"/>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1963" y="1891795"/>
            <a:ext cx="11268075" cy="900000"/>
          </a:xfrm>
          <a:prstGeom prst="rect">
            <a:avLst/>
          </a:prstGeom>
        </p:spPr>
        <p:txBody>
          <a:bodyPr anchor="b">
            <a:noAutofit/>
          </a:bodyPr>
          <a:lstStyle>
            <a:lvl1pPr algn="l">
              <a:defRPr sz="5400" b="1" i="0">
                <a:solidFill>
                  <a:srgbClr val="712177"/>
                </a:solidFill>
                <a:latin typeface="+mj-lt"/>
              </a:defRPr>
            </a:lvl1pPr>
          </a:lstStyle>
          <a:p>
            <a:r>
              <a:rPr lang="en-US" dirty="0"/>
              <a:t>Click to add title</a:t>
            </a:r>
          </a:p>
        </p:txBody>
      </p:sp>
      <p:sp>
        <p:nvSpPr>
          <p:cNvPr id="3" name="Subtitle 2"/>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Date Placeholder 3">
            <a:extLst>
              <a:ext uri="{FF2B5EF4-FFF2-40B4-BE49-F238E27FC236}">
                <a16:creationId xmlns:a16="http://schemas.microsoft.com/office/drawing/2014/main" id="{F1BCADC8-E81A-39A5-2FDE-EE7AF0693F55}"/>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4" name="Slide Number Placeholder 2">
            <a:extLst>
              <a:ext uri="{FF2B5EF4-FFF2-40B4-BE49-F238E27FC236}">
                <a16:creationId xmlns:a16="http://schemas.microsoft.com/office/drawing/2014/main" id="{C61DD616-BBBF-1CA7-0A6E-DB116137DF96}"/>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25243199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0D5D64-37AE-E8E1-A229-D8F16F747BDB}"/>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CD6FA8DF-7DBE-E3C0-9DC7-14B446E86B3C}"/>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Date Placeholder 3">
            <a:extLst>
              <a:ext uri="{FF2B5EF4-FFF2-40B4-BE49-F238E27FC236}">
                <a16:creationId xmlns:a16="http://schemas.microsoft.com/office/drawing/2014/main" id="{427A1A72-8419-4BF9-39A6-4B9BE712BDB8}"/>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535C6BC4-C4F1-F4DE-6EB8-D3C1A9F3CF17}"/>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238839632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AD698D-D09A-4448-8CC9-6FDB6E998675}"/>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348AF8AF-7F9A-D46B-EF6F-77FDE66126DE}"/>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Date Placeholder 3">
            <a:extLst>
              <a:ext uri="{FF2B5EF4-FFF2-40B4-BE49-F238E27FC236}">
                <a16:creationId xmlns:a16="http://schemas.microsoft.com/office/drawing/2014/main" id="{7FC20479-E8D0-CFB3-E3AC-2E39D40A1E7B}"/>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4EDEE7A4-EE7E-2196-0E5C-2E9C34FF1138}"/>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377602651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5B80BA-D356-3610-BF65-202EFD645CAF}"/>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BD870580-5ABC-C2A0-E8A5-FB14C70E88A7}"/>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Date Placeholder 3">
            <a:extLst>
              <a:ext uri="{FF2B5EF4-FFF2-40B4-BE49-F238E27FC236}">
                <a16:creationId xmlns:a16="http://schemas.microsoft.com/office/drawing/2014/main" id="{0C20E5C6-D5E3-68BC-982A-76AC66EC209B}"/>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880C36A2-0162-27CB-AA52-88D88A530489}"/>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117844149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191426-F98B-5C9D-86F4-CEB3AE0A9640}"/>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4CB5A26F-3A29-66C1-4A91-57F3A640BDC2}"/>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Date Placeholder 3">
            <a:extLst>
              <a:ext uri="{FF2B5EF4-FFF2-40B4-BE49-F238E27FC236}">
                <a16:creationId xmlns:a16="http://schemas.microsoft.com/office/drawing/2014/main" id="{957F04DD-E361-506F-3569-CE7E57656E29}"/>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49D09E61-0CBE-EF7B-21D3-5DA63F6A3F5F}"/>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421157606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58755C-14D1-105B-F695-5CA66AD12A78}"/>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D8899F69-6BAE-A353-9161-4BDF720338C9}"/>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Date Placeholder 3">
            <a:extLst>
              <a:ext uri="{FF2B5EF4-FFF2-40B4-BE49-F238E27FC236}">
                <a16:creationId xmlns:a16="http://schemas.microsoft.com/office/drawing/2014/main" id="{7D043446-E056-D254-CD32-EDBBAFE41C22}"/>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AE7575CC-2031-1E88-8D8C-7430C334D6AF}"/>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43816934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A74F23-E496-2BE1-3F5D-D929F0F82D07}"/>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E49A9D5A-4DF8-BF9A-89FF-EF3781923B91}"/>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Date Placeholder 3">
            <a:extLst>
              <a:ext uri="{FF2B5EF4-FFF2-40B4-BE49-F238E27FC236}">
                <a16:creationId xmlns:a16="http://schemas.microsoft.com/office/drawing/2014/main" id="{1AF515E4-AB1A-B508-5B27-62EA659E4E3F}"/>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929FDF75-641F-2CD8-0B4C-D6B3E6A5F416}"/>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82130634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C7CDD-4864-6E73-1196-F508A642D37E}"/>
              </a:ext>
            </a:extLst>
          </p:cNvPr>
          <p:cNvSpPr>
            <a:spLocks noGrp="1"/>
          </p:cNvSpPr>
          <p:nvPr>
            <p:ph type="ctrTitle" hasCustomPrompt="1"/>
          </p:nvPr>
        </p:nvSpPr>
        <p:spPr>
          <a:xfrm>
            <a:off x="461963" y="1891795"/>
            <a:ext cx="11268075" cy="900000"/>
          </a:xfrm>
          <a:prstGeom prst="rect">
            <a:avLst/>
          </a:prstGeom>
        </p:spPr>
        <p:txBody>
          <a:bodyPr anchor="b">
            <a:normAutofit/>
          </a:bodyPr>
          <a:lstStyle>
            <a:lvl1pPr algn="l">
              <a:defRPr sz="5400" b="1" i="0">
                <a:solidFill>
                  <a:srgbClr val="712177"/>
                </a:solidFill>
                <a:latin typeface="+mj-lt"/>
              </a:defRPr>
            </a:lvl1pPr>
          </a:lstStyle>
          <a:p>
            <a:r>
              <a:rPr lang="en-US" dirty="0"/>
              <a:t>Click to add title</a:t>
            </a:r>
          </a:p>
        </p:txBody>
      </p:sp>
      <p:sp>
        <p:nvSpPr>
          <p:cNvPr id="6" name="Subtitle 2">
            <a:extLst>
              <a:ext uri="{FF2B5EF4-FFF2-40B4-BE49-F238E27FC236}">
                <a16:creationId xmlns:a16="http://schemas.microsoft.com/office/drawing/2014/main" id="{E6FF9B70-DB71-4F56-D5CF-295FFAC63C1D}"/>
              </a:ext>
            </a:extLst>
          </p:cNvPr>
          <p:cNvSpPr>
            <a:spLocks noGrp="1"/>
          </p:cNvSpPr>
          <p:nvPr>
            <p:ph type="subTitle" idx="1" hasCustomPrompt="1"/>
          </p:nvPr>
        </p:nvSpPr>
        <p:spPr>
          <a:xfrm>
            <a:off x="461963" y="2791795"/>
            <a:ext cx="11268075" cy="900000"/>
          </a:xfrm>
          <a:prstGeom prst="rect">
            <a:avLst/>
          </a:prstGeom>
        </p:spPr>
        <p:txBody>
          <a:bodyPr/>
          <a:lstStyle>
            <a:lvl1pPr marL="0" indent="0" algn="l">
              <a:lnSpc>
                <a:spcPct val="90000"/>
              </a:lnSpc>
              <a:spcBef>
                <a:spcPts val="1000"/>
              </a:spcBef>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Date Placeholder 3">
            <a:extLst>
              <a:ext uri="{FF2B5EF4-FFF2-40B4-BE49-F238E27FC236}">
                <a16:creationId xmlns:a16="http://schemas.microsoft.com/office/drawing/2014/main" id="{27606EFF-E15E-D6D4-1475-FA2FE18217B0}"/>
              </a:ext>
            </a:extLst>
          </p:cNvPr>
          <p:cNvSpPr>
            <a:spLocks noGrp="1"/>
          </p:cNvSpPr>
          <p:nvPr>
            <p:ph type="dt" sz="half" idx="10"/>
          </p:nvPr>
        </p:nvSpPr>
        <p:spPr>
          <a:xfrm>
            <a:off x="461963" y="6165850"/>
            <a:ext cx="1755131" cy="692150"/>
          </a:xfrm>
          <a:prstGeom prst="rect">
            <a:avLst/>
          </a:prstGeom>
        </p:spPr>
        <p:txBody>
          <a:bodyPr anchor="ctr" anchorCtr="0"/>
          <a:lstStyle>
            <a:lvl1pPr algn="l">
              <a:defRPr sz="1200">
                <a:solidFill>
                  <a:schemeClr val="accent1"/>
                </a:solidFill>
                <a:latin typeface="+mn-lt"/>
              </a:defRPr>
            </a:lvl1pPr>
          </a:lstStyle>
          <a:p>
            <a:pPr defTabSz="914400">
              <a:defRPr/>
            </a:pPr>
            <a:fld id="{CA560460-C6EE-49B6-875B-6438497EF71A}" type="datetime4">
              <a:rPr lang="en-GB" smtClean="0"/>
              <a:pPr defTabSz="914400">
                <a:defRPr/>
              </a:pPr>
              <a:t>24 February 2025</a:t>
            </a:fld>
            <a:endParaRPr lang="en-US" dirty="0"/>
          </a:p>
        </p:txBody>
      </p:sp>
      <p:sp>
        <p:nvSpPr>
          <p:cNvPr id="2" name="Slide Number Placeholder 2">
            <a:extLst>
              <a:ext uri="{FF2B5EF4-FFF2-40B4-BE49-F238E27FC236}">
                <a16:creationId xmlns:a16="http://schemas.microsoft.com/office/drawing/2014/main" id="{A0387E6D-CAFB-43E0-CEC6-536DD9F0D5CB}"/>
              </a:ext>
            </a:extLst>
          </p:cNvPr>
          <p:cNvSpPr>
            <a:spLocks noGrp="1"/>
          </p:cNvSpPr>
          <p:nvPr>
            <p:ph type="sldNum" sz="quarter" idx="4"/>
          </p:nvPr>
        </p:nvSpPr>
        <p:spPr>
          <a:xfrm>
            <a:off x="10798624" y="6165850"/>
            <a:ext cx="931413" cy="692149"/>
          </a:xfrm>
          <a:prstGeom prst="rect">
            <a:avLst/>
          </a:prstGeom>
        </p:spPr>
        <p:txBody>
          <a:bodyPr vert="horz" lIns="91440" tIns="45720" rIns="91440" bIns="45720" rtlCol="0" anchor="ctr"/>
          <a:lstStyle>
            <a:lvl1pPr algn="r">
              <a:defRPr kumimoji="0" lang="en-GB" sz="1200" b="0" i="0" u="none" strike="noStrike" kern="1200" cap="none" spc="0" normalizeH="0" baseline="0" smtClean="0">
                <a:ln>
                  <a:noFill/>
                </a:ln>
                <a:solidFill>
                  <a:schemeClr val="accent1"/>
                </a:solidFill>
                <a:effectLst/>
                <a:uLnTx/>
                <a:uFillTx/>
                <a:latin typeface="+mn-lt"/>
                <a:ea typeface="Open Sans" panose="020B0606030504020204" pitchFamily="34" charset="0"/>
                <a:cs typeface="Open Sans" panose="020B0606030504020204" pitchFamily="34" charset="0"/>
              </a:defRPr>
            </a:lvl1pPr>
          </a:lstStyle>
          <a:p>
            <a:fld id="{93EB5604-00B7-4739-B8B6-0DEE3E239664}" type="slidenum">
              <a:rPr lang="en-GB" smtClean="0"/>
              <a:pPr/>
              <a:t>‹#›</a:t>
            </a:fld>
            <a:endParaRPr lang="en-GB" dirty="0"/>
          </a:p>
        </p:txBody>
      </p:sp>
    </p:spTree>
    <p:custDataLst>
      <p:tags r:id="rId1"/>
    </p:custDataLst>
    <p:extLst>
      <p:ext uri="{BB962C8B-B14F-4D97-AF65-F5344CB8AC3E}">
        <p14:creationId xmlns:p14="http://schemas.microsoft.com/office/powerpoint/2010/main" val="319411437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CEF1903-7C7C-F695-628F-43E5359F2E2E}"/>
              </a:ext>
              <a:ext uri="{C183D7F6-B498-43B3-948B-1728B52AA6E4}">
                <adec:decorative xmlns:adec="http://schemas.microsoft.com/office/drawing/2017/decorative" val="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61963" y="375450"/>
            <a:ext cx="2352675" cy="428625"/>
          </a:xfrm>
          <a:prstGeom prst="rect">
            <a:avLst/>
          </a:prstGeom>
        </p:spPr>
      </p:pic>
    </p:spTree>
    <p:custDataLst>
      <p:tags r:id="rId20"/>
    </p:custDataLst>
    <p:extLst>
      <p:ext uri="{BB962C8B-B14F-4D97-AF65-F5344CB8AC3E}">
        <p14:creationId xmlns:p14="http://schemas.microsoft.com/office/powerpoint/2010/main" val="2076357583"/>
      </p:ext>
    </p:extLst>
  </p:cSld>
  <p:clrMap bg1="lt1" tx1="dk1" bg2="lt2" tx2="dk2" accent1="accent1" accent2="accent2" accent3="accent3" accent4="accent4" accent5="accent5" accent6="accent6" hlink="hlink" folHlink="folHlink"/>
  <p:sldLayoutIdLst>
    <p:sldLayoutId id="2147483706"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07" r:id="rId10"/>
    <p:sldLayoutId id="2147483708" r:id="rId11"/>
    <p:sldLayoutId id="2147483717" r:id="rId12"/>
    <p:sldLayoutId id="2147483710" r:id="rId13"/>
    <p:sldLayoutId id="2147483714" r:id="rId14"/>
    <p:sldLayoutId id="2147483716" r:id="rId15"/>
    <p:sldLayoutId id="2147483697" r:id="rId16"/>
    <p:sldLayoutId id="2147483696" r:id="rId17"/>
    <p:sldLayoutId id="2147483711"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lnSpc>
          <a:spcPct val="100000"/>
        </a:lnSpc>
        <a:spcBef>
          <a:spcPts val="0"/>
        </a:spcBef>
        <a:buFont typeface="Arial" panose="020B0604020202020204" pitchFamily="34" charset="0"/>
        <a:buNone/>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1" userDrawn="1">
          <p15:clr>
            <a:srgbClr val="F26B43"/>
          </p15:clr>
        </p15:guide>
        <p15:guide id="2" pos="7389" userDrawn="1">
          <p15:clr>
            <a:srgbClr val="F26B43"/>
          </p15:clr>
        </p15:guide>
        <p15:guide id="3" pos="3840" userDrawn="1">
          <p15:clr>
            <a:srgbClr val="F26B43"/>
          </p15:clr>
        </p15:guide>
        <p15:guide id="4" orient="horz" pos="2160" userDrawn="1">
          <p15:clr>
            <a:srgbClr val="F26B43"/>
          </p15:clr>
        </p15:guide>
        <p15:guide id="6" orient="horz" pos="3884" userDrawn="1">
          <p15:clr>
            <a:srgbClr val="F26B43"/>
          </p15:clr>
        </p15:guide>
        <p15:guide id="9" pos="166" userDrawn="1">
          <p15:clr>
            <a:srgbClr val="F26B43"/>
          </p15:clr>
        </p15:guide>
        <p15:guide id="10" pos="7514" userDrawn="1">
          <p15:clr>
            <a:srgbClr val="F26B43"/>
          </p15:clr>
        </p15:guide>
        <p15:guide id="11" orient="horz" pos="640" userDrawn="1">
          <p15:clr>
            <a:srgbClr val="F26B43"/>
          </p15:clr>
        </p15:guide>
        <p15:guide id="12" orient="horz" pos="1094" userDrawn="1">
          <p15:clr>
            <a:srgbClr val="F26B43"/>
          </p15:clr>
        </p15:guide>
        <p15:guide id="13" orient="horz" pos="1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2863782565"/>
      </p:ext>
    </p:extLst>
  </p:cSld>
  <p:clrMap bg1="lt1" tx1="dk1" bg2="lt2" tx2="dk2" accent1="accent1" accent2="accent2" accent3="accent3" accent4="accent4" accent5="accent5" accent6="accent6" hlink="hlink" folHlink="folHlink"/>
  <p:sldLayoutIdLst>
    <p:sldLayoutId id="214748372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90" userDrawn="1">
          <p15:clr>
            <a:srgbClr val="F26B43"/>
          </p15:clr>
        </p15:guide>
        <p15:guide id="4"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1.xml"/><Relationship Id="rId1" Type="http://schemas.openxmlformats.org/officeDocument/2006/relationships/tags" Target="../tags/tag2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rgu.ac.uk/jbi-centre-of-excellence" TargetMode="External"/><Relationship Id="rId2" Type="http://schemas.openxmlformats.org/officeDocument/2006/relationships/hyperlink" Target="mailto:l.a.alexander@rgu.ac.uk" TargetMode="External"/><Relationship Id="rId1" Type="http://schemas.openxmlformats.org/officeDocument/2006/relationships/slideLayout" Target="../slideLayouts/slideLayout11.xml"/><Relationship Id="rId4" Type="http://schemas.openxmlformats.org/officeDocument/2006/relationships/hyperlink" Target="https://jbi.global/scoping-review-network"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doi.org/10.46658/JBIMES-24-09"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B7A7-0506-1963-DC46-5C3FD230D17C}"/>
              </a:ext>
            </a:extLst>
          </p:cNvPr>
          <p:cNvSpPr>
            <a:spLocks noGrp="1"/>
          </p:cNvSpPr>
          <p:nvPr>
            <p:ph type="ctrTitle"/>
          </p:nvPr>
        </p:nvSpPr>
        <p:spPr/>
        <p:txBody>
          <a:bodyPr/>
          <a:lstStyle/>
          <a:p>
            <a:r>
              <a:rPr lang="en-GB" dirty="0"/>
              <a:t>Scoping reviews</a:t>
            </a:r>
          </a:p>
        </p:txBody>
      </p:sp>
      <p:sp>
        <p:nvSpPr>
          <p:cNvPr id="3" name="Subtitle 2">
            <a:extLst>
              <a:ext uri="{FF2B5EF4-FFF2-40B4-BE49-F238E27FC236}">
                <a16:creationId xmlns:a16="http://schemas.microsoft.com/office/drawing/2014/main" id="{8CFEE011-E505-8EE0-82FC-7DA2B7390A10}"/>
              </a:ext>
            </a:extLst>
          </p:cNvPr>
          <p:cNvSpPr>
            <a:spLocks noGrp="1"/>
          </p:cNvSpPr>
          <p:nvPr>
            <p:ph type="subTitle" idx="1"/>
          </p:nvPr>
        </p:nvSpPr>
        <p:spPr>
          <a:xfrm>
            <a:off x="461962" y="3616206"/>
            <a:ext cx="11268075" cy="900000"/>
          </a:xfrm>
        </p:spPr>
        <p:txBody>
          <a:bodyPr/>
          <a:lstStyle/>
          <a:p>
            <a:r>
              <a:rPr lang="en-GB" dirty="0"/>
              <a:t>Dr Lyndsay Alexander</a:t>
            </a:r>
          </a:p>
        </p:txBody>
      </p:sp>
      <p:sp>
        <p:nvSpPr>
          <p:cNvPr id="5" name="Date Placeholder 4">
            <a:extLst>
              <a:ext uri="{FF2B5EF4-FFF2-40B4-BE49-F238E27FC236}">
                <a16:creationId xmlns:a16="http://schemas.microsoft.com/office/drawing/2014/main" id="{0C510C85-EBB6-42FE-03ED-622EAFF84ACC}"/>
              </a:ext>
            </a:extLst>
          </p:cNvPr>
          <p:cNvSpPr>
            <a:spLocks noGrp="1"/>
          </p:cNvSpPr>
          <p:nvPr>
            <p:ph type="dt" sz="half" idx="10"/>
          </p:nvPr>
        </p:nvSpPr>
        <p:spPr/>
        <p:txBody>
          <a:bodyPr/>
          <a:lstStyle/>
          <a:p>
            <a:pPr defTabSz="914400">
              <a:defRPr/>
            </a:pPr>
            <a:endParaRPr lang="en-US" dirty="0"/>
          </a:p>
        </p:txBody>
      </p:sp>
      <p:pic>
        <p:nvPicPr>
          <p:cNvPr id="6" name="Picture 5">
            <a:extLst>
              <a:ext uri="{FF2B5EF4-FFF2-40B4-BE49-F238E27FC236}">
                <a16:creationId xmlns:a16="http://schemas.microsoft.com/office/drawing/2014/main" id="{2B347B08-C4B3-3B8C-392D-B64E7777761E}"/>
              </a:ext>
            </a:extLst>
          </p:cNvPr>
          <p:cNvPicPr>
            <a:picLocks noChangeAspect="1"/>
          </p:cNvPicPr>
          <p:nvPr/>
        </p:nvPicPr>
        <p:blipFill>
          <a:blip r:embed="rId4"/>
          <a:stretch>
            <a:fillRect/>
          </a:stretch>
        </p:blipFill>
        <p:spPr>
          <a:xfrm>
            <a:off x="3810000" y="190509"/>
            <a:ext cx="4248150" cy="899793"/>
          </a:xfrm>
          <a:prstGeom prst="rect">
            <a:avLst/>
          </a:prstGeom>
        </p:spPr>
      </p:pic>
    </p:spTree>
    <p:custDataLst>
      <p:tags r:id="rId1"/>
    </p:custDataLst>
    <p:extLst>
      <p:ext uri="{BB962C8B-B14F-4D97-AF65-F5344CB8AC3E}">
        <p14:creationId xmlns:p14="http://schemas.microsoft.com/office/powerpoint/2010/main" val="2302548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4842-D30C-6A70-F021-18A6DE24A2A4}"/>
              </a:ext>
            </a:extLst>
          </p:cNvPr>
          <p:cNvSpPr>
            <a:spLocks noGrp="1"/>
          </p:cNvSpPr>
          <p:nvPr>
            <p:ph type="title"/>
          </p:nvPr>
        </p:nvSpPr>
        <p:spPr/>
        <p:txBody>
          <a:bodyPr/>
          <a:lstStyle/>
          <a:p>
            <a:r>
              <a:rPr lang="en-GB" sz="3200" dirty="0"/>
              <a:t>Scoping review or Systematic review?</a:t>
            </a:r>
          </a:p>
        </p:txBody>
      </p:sp>
      <p:sp>
        <p:nvSpPr>
          <p:cNvPr id="3" name="Content Placeholder 2">
            <a:extLst>
              <a:ext uri="{FF2B5EF4-FFF2-40B4-BE49-F238E27FC236}">
                <a16:creationId xmlns:a16="http://schemas.microsoft.com/office/drawing/2014/main" id="{04592203-F22B-9DFD-1B57-B92FEF3AE8EE}"/>
              </a:ext>
            </a:extLst>
          </p:cNvPr>
          <p:cNvSpPr>
            <a:spLocks noGrp="1"/>
          </p:cNvSpPr>
          <p:nvPr>
            <p:ph idx="1"/>
          </p:nvPr>
        </p:nvSpPr>
        <p:spPr>
          <a:xfrm>
            <a:off x="461963" y="3235554"/>
            <a:ext cx="5544038" cy="3155232"/>
          </a:xfrm>
          <a:ln w="3175">
            <a:noFill/>
          </a:ln>
        </p:spPr>
        <p:txBody>
          <a:bodyPr/>
          <a:lstStyle/>
          <a:p>
            <a:pPr marL="0" indent="0">
              <a:buNone/>
            </a:pPr>
            <a:r>
              <a:rPr lang="en-GB" sz="2000" dirty="0"/>
              <a:t>If you are interested in the identification of certain characteristics/ concepts in papers or studies, and in the mapping, reporting, or discussion of these characteristics/concepts and do not intend to make policy or practice recommendations: </a:t>
            </a:r>
          </a:p>
          <a:p>
            <a:r>
              <a:rPr lang="en-GB" sz="2000" dirty="0"/>
              <a:t>A </a:t>
            </a:r>
            <a:r>
              <a:rPr lang="en-GB" sz="2000" b="1" dirty="0">
                <a:solidFill>
                  <a:schemeClr val="accent1"/>
                </a:solidFill>
              </a:rPr>
              <a:t>scoping review </a:t>
            </a:r>
            <a:r>
              <a:rPr lang="en-GB" sz="2000" dirty="0"/>
              <a:t>is appropriate</a:t>
            </a:r>
          </a:p>
          <a:p>
            <a:endParaRPr lang="en-GB" dirty="0"/>
          </a:p>
        </p:txBody>
      </p:sp>
      <p:sp>
        <p:nvSpPr>
          <p:cNvPr id="4" name="Content Placeholder 3">
            <a:extLst>
              <a:ext uri="{FF2B5EF4-FFF2-40B4-BE49-F238E27FC236}">
                <a16:creationId xmlns:a16="http://schemas.microsoft.com/office/drawing/2014/main" id="{E4E0E7F6-4429-E8A0-6812-24B1BB406620}"/>
              </a:ext>
            </a:extLst>
          </p:cNvPr>
          <p:cNvSpPr>
            <a:spLocks noGrp="1"/>
          </p:cNvSpPr>
          <p:nvPr>
            <p:ph idx="11"/>
          </p:nvPr>
        </p:nvSpPr>
        <p:spPr>
          <a:xfrm>
            <a:off x="6089887" y="3235554"/>
            <a:ext cx="5544038" cy="3155231"/>
          </a:xfrm>
          <a:ln w="3175">
            <a:noFill/>
          </a:ln>
        </p:spPr>
        <p:txBody>
          <a:bodyPr/>
          <a:lstStyle/>
          <a:p>
            <a:pPr marL="0" indent="0">
              <a:buNone/>
            </a:pPr>
            <a:r>
              <a:rPr lang="en-GB" sz="2000" dirty="0"/>
              <a:t>If you wish to answer a clinically meaningful question i.e. addressing the feasibility, appropriateness, meaningfulness, or effectiveness of a certain treatment or practice and you want your review to inform practice, policy, or procedure: </a:t>
            </a:r>
          </a:p>
          <a:p>
            <a:r>
              <a:rPr lang="en-GB" sz="2000" dirty="0"/>
              <a:t>A </a:t>
            </a:r>
            <a:r>
              <a:rPr lang="en-GB" sz="2000" b="1" dirty="0">
                <a:solidFill>
                  <a:schemeClr val="accent1"/>
                </a:solidFill>
              </a:rPr>
              <a:t>systematic review </a:t>
            </a:r>
            <a:r>
              <a:rPr lang="en-GB" sz="2000" dirty="0"/>
              <a:t>is appropriate </a:t>
            </a:r>
          </a:p>
          <a:p>
            <a:pPr marL="0" indent="0">
              <a:buNone/>
            </a:pPr>
            <a:endParaRPr lang="en-GB" dirty="0"/>
          </a:p>
        </p:txBody>
      </p:sp>
      <p:sp>
        <p:nvSpPr>
          <p:cNvPr id="5" name="Date Placeholder 4">
            <a:extLst>
              <a:ext uri="{FF2B5EF4-FFF2-40B4-BE49-F238E27FC236}">
                <a16:creationId xmlns:a16="http://schemas.microsoft.com/office/drawing/2014/main" id="{DFF64DCA-F7D6-322E-07A4-E73D8932625F}"/>
              </a:ext>
            </a:extLst>
          </p:cNvPr>
          <p:cNvSpPr>
            <a:spLocks noGrp="1"/>
          </p:cNvSpPr>
          <p:nvPr>
            <p:ph type="dt" sz="half" idx="10"/>
          </p:nvPr>
        </p:nvSpPr>
        <p:spPr/>
        <p:txBody>
          <a:bodyPr/>
          <a:lstStyle/>
          <a:p>
            <a:pPr defTabSz="914400">
              <a:defRPr/>
            </a:pPr>
            <a:endParaRPr lang="en-US" dirty="0"/>
          </a:p>
        </p:txBody>
      </p:sp>
      <p:sp>
        <p:nvSpPr>
          <p:cNvPr id="6" name="Slide Number Placeholder 5">
            <a:extLst>
              <a:ext uri="{FF2B5EF4-FFF2-40B4-BE49-F238E27FC236}">
                <a16:creationId xmlns:a16="http://schemas.microsoft.com/office/drawing/2014/main" id="{7AAF6D96-F898-11BB-524C-1A50FDAB47EC}"/>
              </a:ext>
            </a:extLst>
          </p:cNvPr>
          <p:cNvSpPr>
            <a:spLocks noGrp="1"/>
          </p:cNvSpPr>
          <p:nvPr>
            <p:ph type="sldNum" sz="quarter" idx="4"/>
          </p:nvPr>
        </p:nvSpPr>
        <p:spPr/>
        <p:txBody>
          <a:bodyPr/>
          <a:lstStyle/>
          <a:p>
            <a:fld id="{93EB5604-00B7-4739-B8B6-0DEE3E239664}" type="slidenum">
              <a:rPr lang="en-GB" smtClean="0"/>
              <a:pPr/>
              <a:t>9</a:t>
            </a:fld>
            <a:endParaRPr lang="en-GB" dirty="0"/>
          </a:p>
        </p:txBody>
      </p:sp>
      <p:sp>
        <p:nvSpPr>
          <p:cNvPr id="7" name="TextBox 6">
            <a:extLst>
              <a:ext uri="{FF2B5EF4-FFF2-40B4-BE49-F238E27FC236}">
                <a16:creationId xmlns:a16="http://schemas.microsoft.com/office/drawing/2014/main" id="{2577B6CD-82E3-27B2-6C2D-072EA1816832}"/>
              </a:ext>
            </a:extLst>
          </p:cNvPr>
          <p:cNvSpPr txBox="1"/>
          <p:nvPr/>
        </p:nvSpPr>
        <p:spPr>
          <a:xfrm>
            <a:off x="461963" y="1909256"/>
            <a:ext cx="9794845" cy="923330"/>
          </a:xfrm>
          <a:prstGeom prst="rect">
            <a:avLst/>
          </a:prstGeom>
          <a:noFill/>
          <a:ln>
            <a:noFill/>
          </a:ln>
        </p:spPr>
        <p:txBody>
          <a:bodyPr wrap="square" rtlCol="0">
            <a:spAutoFit/>
          </a:bodyPr>
          <a:lstStyle/>
          <a:p>
            <a:endParaRPr lang="en-GB" dirty="0"/>
          </a:p>
          <a:p>
            <a:r>
              <a:rPr lang="en-GB" b="1" dirty="0">
                <a:solidFill>
                  <a:schemeClr val="accent1"/>
                </a:solidFill>
              </a:rPr>
              <a:t>What question are you asking? </a:t>
            </a:r>
          </a:p>
          <a:p>
            <a:r>
              <a:rPr lang="en-GB" b="1" dirty="0">
                <a:solidFill>
                  <a:schemeClr val="accent1"/>
                </a:solidFill>
              </a:rPr>
              <a:t>What are you trying to achieve with your review?</a:t>
            </a:r>
          </a:p>
        </p:txBody>
      </p:sp>
      <p:sp>
        <p:nvSpPr>
          <p:cNvPr id="8" name="TextBox 7">
            <a:extLst>
              <a:ext uri="{FF2B5EF4-FFF2-40B4-BE49-F238E27FC236}">
                <a16:creationId xmlns:a16="http://schemas.microsoft.com/office/drawing/2014/main" id="{14D165B1-7809-9DEB-5F21-F0DC6D17CE0C}"/>
              </a:ext>
            </a:extLst>
          </p:cNvPr>
          <p:cNvSpPr txBox="1"/>
          <p:nvPr/>
        </p:nvSpPr>
        <p:spPr>
          <a:xfrm>
            <a:off x="6564702" y="6236898"/>
            <a:ext cx="3200400" cy="307777"/>
          </a:xfrm>
          <a:prstGeom prst="rect">
            <a:avLst/>
          </a:prstGeom>
          <a:noFill/>
        </p:spPr>
        <p:txBody>
          <a:bodyPr wrap="square" rtlCol="0">
            <a:spAutoFit/>
          </a:bodyPr>
          <a:lstStyle/>
          <a:p>
            <a:r>
              <a:rPr lang="en-GB" sz="1400" dirty="0"/>
              <a:t>Munn et al 2018</a:t>
            </a:r>
          </a:p>
        </p:txBody>
      </p:sp>
    </p:spTree>
    <p:extLst>
      <p:ext uri="{BB962C8B-B14F-4D97-AF65-F5344CB8AC3E}">
        <p14:creationId xmlns:p14="http://schemas.microsoft.com/office/powerpoint/2010/main" val="120650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BC8B-81EF-79DF-953E-9866A18BF228}"/>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A025995A-5AA2-985B-264D-30D2D514A8DD}"/>
              </a:ext>
            </a:extLst>
          </p:cNvPr>
          <p:cNvPicPr>
            <a:picLocks noGrp="1" noChangeAspect="1"/>
          </p:cNvPicPr>
          <p:nvPr>
            <p:ph idx="1"/>
          </p:nvPr>
        </p:nvPicPr>
        <p:blipFill>
          <a:blip r:embed="rId2"/>
          <a:stretch>
            <a:fillRect/>
          </a:stretch>
        </p:blipFill>
        <p:spPr>
          <a:xfrm>
            <a:off x="-1280" y="-6815"/>
            <a:ext cx="12193279" cy="6864815"/>
          </a:xfrm>
          <a:prstGeom prst="rect">
            <a:avLst/>
          </a:prstGeom>
        </p:spPr>
      </p:pic>
      <p:sp>
        <p:nvSpPr>
          <p:cNvPr id="4" name="Date Placeholder 3">
            <a:extLst>
              <a:ext uri="{FF2B5EF4-FFF2-40B4-BE49-F238E27FC236}">
                <a16:creationId xmlns:a16="http://schemas.microsoft.com/office/drawing/2014/main" id="{0E48D46B-2D00-8323-7005-FA026A185DC6}"/>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945261B4-5B13-5AE7-4BC5-D87D66378DC8}"/>
              </a:ext>
            </a:extLst>
          </p:cNvPr>
          <p:cNvSpPr>
            <a:spLocks noGrp="1"/>
          </p:cNvSpPr>
          <p:nvPr>
            <p:ph type="sldNum" sz="quarter" idx="4"/>
          </p:nvPr>
        </p:nvSpPr>
        <p:spPr/>
        <p:txBody>
          <a:bodyPr/>
          <a:lstStyle/>
          <a:p>
            <a:fld id="{93EB5604-00B7-4739-B8B6-0DEE3E239664}" type="slidenum">
              <a:rPr lang="en-GB" smtClean="0"/>
              <a:pPr/>
              <a:t>10</a:t>
            </a:fld>
            <a:endParaRPr lang="en-GB" dirty="0"/>
          </a:p>
        </p:txBody>
      </p:sp>
    </p:spTree>
    <p:extLst>
      <p:ext uri="{BB962C8B-B14F-4D97-AF65-F5344CB8AC3E}">
        <p14:creationId xmlns:p14="http://schemas.microsoft.com/office/powerpoint/2010/main" val="255709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C586-5626-C8CB-C1D2-4788775350EC}"/>
              </a:ext>
            </a:extLst>
          </p:cNvPr>
          <p:cNvSpPr>
            <a:spLocks noGrp="1"/>
          </p:cNvSpPr>
          <p:nvPr>
            <p:ph type="title"/>
          </p:nvPr>
        </p:nvSpPr>
        <p:spPr/>
        <p:txBody>
          <a:bodyPr/>
          <a:lstStyle/>
          <a:p>
            <a:r>
              <a:rPr lang="en-GB" sz="2800" dirty="0"/>
              <a:t>Misuse in scoping reviews</a:t>
            </a:r>
          </a:p>
        </p:txBody>
      </p:sp>
      <p:sp>
        <p:nvSpPr>
          <p:cNvPr id="3" name="Content Placeholder 2">
            <a:extLst>
              <a:ext uri="{FF2B5EF4-FFF2-40B4-BE49-F238E27FC236}">
                <a16:creationId xmlns:a16="http://schemas.microsoft.com/office/drawing/2014/main" id="{E563ECF8-FAB9-02E6-1709-2DED0B0E07E9}"/>
              </a:ext>
            </a:extLst>
          </p:cNvPr>
          <p:cNvSpPr>
            <a:spLocks noGrp="1"/>
          </p:cNvSpPr>
          <p:nvPr>
            <p:ph idx="1"/>
          </p:nvPr>
        </p:nvSpPr>
        <p:spPr>
          <a:xfrm>
            <a:off x="461960" y="1997605"/>
            <a:ext cx="11268075" cy="4321177"/>
          </a:xfrm>
        </p:spPr>
        <p:txBody>
          <a:bodyPr/>
          <a:lstStyle/>
          <a:p>
            <a:r>
              <a:rPr lang="en-GB" dirty="0"/>
              <a:t>Avoiding critical appraisal </a:t>
            </a:r>
          </a:p>
          <a:p>
            <a:r>
              <a:rPr lang="en-GB" dirty="0"/>
              <a:t>To “map” the literature when there is no obvious need for “mapping” in this particular subject area</a:t>
            </a:r>
          </a:p>
          <a:p>
            <a:r>
              <a:rPr lang="en-GB" dirty="0"/>
              <a:t>Very broad questions as an alternative to investing the time and effort to refine a question for a SR</a:t>
            </a:r>
          </a:p>
          <a:p>
            <a:r>
              <a:rPr lang="en-GB" dirty="0"/>
              <a:t>Used to change/inform practice</a:t>
            </a:r>
          </a:p>
          <a:p>
            <a:r>
              <a:rPr lang="en-GB" dirty="0"/>
              <a:t>Easier than a SR</a:t>
            </a:r>
          </a:p>
          <a:p>
            <a:r>
              <a:rPr lang="en-GB" dirty="0"/>
              <a:t>No or not a lot of studies (or lots of studies)</a:t>
            </a:r>
          </a:p>
          <a:p>
            <a:endParaRPr lang="en-GB" dirty="0"/>
          </a:p>
        </p:txBody>
      </p:sp>
      <p:sp>
        <p:nvSpPr>
          <p:cNvPr id="4" name="Date Placeholder 3">
            <a:extLst>
              <a:ext uri="{FF2B5EF4-FFF2-40B4-BE49-F238E27FC236}">
                <a16:creationId xmlns:a16="http://schemas.microsoft.com/office/drawing/2014/main" id="{3D12A580-82E8-7A02-664D-CB33E7BD6938}"/>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242A0F53-139E-6EC7-F409-26F4437D510C}"/>
              </a:ext>
            </a:extLst>
          </p:cNvPr>
          <p:cNvSpPr>
            <a:spLocks noGrp="1"/>
          </p:cNvSpPr>
          <p:nvPr>
            <p:ph type="sldNum" sz="quarter" idx="4"/>
          </p:nvPr>
        </p:nvSpPr>
        <p:spPr/>
        <p:txBody>
          <a:bodyPr/>
          <a:lstStyle/>
          <a:p>
            <a:fld id="{93EB5604-00B7-4739-B8B6-0DEE3E239664}" type="slidenum">
              <a:rPr lang="en-GB" smtClean="0"/>
              <a:pPr/>
              <a:t>11</a:t>
            </a:fld>
            <a:endParaRPr lang="en-GB" dirty="0"/>
          </a:p>
        </p:txBody>
      </p:sp>
      <p:pic>
        <p:nvPicPr>
          <p:cNvPr id="7" name="Graphic 6" descr="Close with solid fill">
            <a:extLst>
              <a:ext uri="{FF2B5EF4-FFF2-40B4-BE49-F238E27FC236}">
                <a16:creationId xmlns:a16="http://schemas.microsoft.com/office/drawing/2014/main" id="{93CAA6FE-29C3-FFCE-FFFC-A781DD6322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6401" y="58581"/>
            <a:ext cx="1914523" cy="1914523"/>
          </a:xfrm>
          <a:prstGeom prst="rect">
            <a:avLst/>
          </a:prstGeom>
        </p:spPr>
      </p:pic>
    </p:spTree>
    <p:extLst>
      <p:ext uri="{BB962C8B-B14F-4D97-AF65-F5344CB8AC3E}">
        <p14:creationId xmlns:p14="http://schemas.microsoft.com/office/powerpoint/2010/main" val="108911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B282-884D-798B-CB33-AAFA821D2FFE}"/>
              </a:ext>
            </a:extLst>
          </p:cNvPr>
          <p:cNvSpPr>
            <a:spLocks noGrp="1"/>
          </p:cNvSpPr>
          <p:nvPr>
            <p:ph type="title"/>
          </p:nvPr>
        </p:nvSpPr>
        <p:spPr/>
        <p:txBody>
          <a:bodyPr/>
          <a:lstStyle/>
          <a:p>
            <a:r>
              <a:rPr lang="en-GB" dirty="0"/>
              <a:t>Things to consider  - before</a:t>
            </a:r>
          </a:p>
        </p:txBody>
      </p:sp>
      <p:sp>
        <p:nvSpPr>
          <p:cNvPr id="3" name="Content Placeholder 2">
            <a:extLst>
              <a:ext uri="{FF2B5EF4-FFF2-40B4-BE49-F238E27FC236}">
                <a16:creationId xmlns:a16="http://schemas.microsoft.com/office/drawing/2014/main" id="{EABF04FD-D473-4638-76B0-C11C8E9EFB29}"/>
              </a:ext>
            </a:extLst>
          </p:cNvPr>
          <p:cNvSpPr>
            <a:spLocks noGrp="1"/>
          </p:cNvSpPr>
          <p:nvPr>
            <p:ph idx="1"/>
          </p:nvPr>
        </p:nvSpPr>
        <p:spPr>
          <a:xfrm>
            <a:off x="461962" y="1844675"/>
            <a:ext cx="6062189" cy="4321177"/>
          </a:xfrm>
        </p:spPr>
        <p:txBody>
          <a:bodyPr/>
          <a:lstStyle/>
          <a:p>
            <a:r>
              <a:rPr lang="en-GB" dirty="0"/>
              <a:t>Protocol</a:t>
            </a:r>
          </a:p>
          <a:p>
            <a:pPr lvl="1"/>
            <a:r>
              <a:rPr lang="en-GB" dirty="0"/>
              <a:t>Review question</a:t>
            </a:r>
          </a:p>
          <a:p>
            <a:pPr lvl="1"/>
            <a:r>
              <a:rPr lang="en-GB" dirty="0"/>
              <a:t>PCC (</a:t>
            </a:r>
            <a:r>
              <a:rPr lang="en-GB" b="1" dirty="0"/>
              <a:t>P</a:t>
            </a:r>
            <a:r>
              <a:rPr lang="en-GB" dirty="0"/>
              <a:t>opulation, </a:t>
            </a:r>
            <a:r>
              <a:rPr lang="en-GB" b="1" dirty="0"/>
              <a:t>C</a:t>
            </a:r>
            <a:r>
              <a:rPr lang="en-GB" dirty="0"/>
              <a:t>oncept, </a:t>
            </a:r>
            <a:r>
              <a:rPr lang="en-GB" b="1" dirty="0"/>
              <a:t>C</a:t>
            </a:r>
            <a:r>
              <a:rPr lang="en-GB" dirty="0"/>
              <a:t>ontext)</a:t>
            </a:r>
          </a:p>
          <a:p>
            <a:pPr lvl="1"/>
            <a:r>
              <a:rPr lang="en-GB" dirty="0"/>
              <a:t>Resources to support</a:t>
            </a:r>
          </a:p>
          <a:p>
            <a:r>
              <a:rPr lang="en-GB" dirty="0"/>
              <a:t>Knowledge user involvement</a:t>
            </a:r>
          </a:p>
        </p:txBody>
      </p:sp>
      <p:sp>
        <p:nvSpPr>
          <p:cNvPr id="4" name="Date Placeholder 3">
            <a:extLst>
              <a:ext uri="{FF2B5EF4-FFF2-40B4-BE49-F238E27FC236}">
                <a16:creationId xmlns:a16="http://schemas.microsoft.com/office/drawing/2014/main" id="{47E1798F-9F15-2956-7FB7-EBA54C1389C0}"/>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D5705098-DEF9-B6AC-E928-0DB383CDF6B0}"/>
              </a:ext>
            </a:extLst>
          </p:cNvPr>
          <p:cNvSpPr>
            <a:spLocks noGrp="1"/>
          </p:cNvSpPr>
          <p:nvPr>
            <p:ph type="sldNum" sz="quarter" idx="4"/>
          </p:nvPr>
        </p:nvSpPr>
        <p:spPr/>
        <p:txBody>
          <a:bodyPr/>
          <a:lstStyle/>
          <a:p>
            <a:fld id="{93EB5604-00B7-4739-B8B6-0DEE3E239664}" type="slidenum">
              <a:rPr lang="en-GB" smtClean="0"/>
              <a:pPr/>
              <a:t>12</a:t>
            </a:fld>
            <a:endParaRPr lang="en-GB" dirty="0"/>
          </a:p>
        </p:txBody>
      </p:sp>
      <p:pic>
        <p:nvPicPr>
          <p:cNvPr id="7" name="Picture 6" descr="Smiling business people in meeting">
            <a:extLst>
              <a:ext uri="{FF2B5EF4-FFF2-40B4-BE49-F238E27FC236}">
                <a16:creationId xmlns:a16="http://schemas.microsoft.com/office/drawing/2014/main" id="{8F536036-1C1F-0602-A816-D8405C507152}"/>
              </a:ext>
            </a:extLst>
          </p:cNvPr>
          <p:cNvPicPr>
            <a:picLocks noChangeAspect="1"/>
          </p:cNvPicPr>
          <p:nvPr/>
        </p:nvPicPr>
        <p:blipFill>
          <a:blip r:embed="rId2"/>
          <a:stretch>
            <a:fillRect/>
          </a:stretch>
        </p:blipFill>
        <p:spPr>
          <a:xfrm>
            <a:off x="6524151" y="1955553"/>
            <a:ext cx="5554804" cy="3702298"/>
          </a:xfrm>
          <a:prstGeom prst="rect">
            <a:avLst/>
          </a:prstGeom>
        </p:spPr>
      </p:pic>
      <p:sp>
        <p:nvSpPr>
          <p:cNvPr id="9" name="TextBox 8">
            <a:extLst>
              <a:ext uri="{FF2B5EF4-FFF2-40B4-BE49-F238E27FC236}">
                <a16:creationId xmlns:a16="http://schemas.microsoft.com/office/drawing/2014/main" id="{1564E5E4-EBD4-3590-3892-6B53B0F00638}"/>
              </a:ext>
            </a:extLst>
          </p:cNvPr>
          <p:cNvSpPr txBox="1"/>
          <p:nvPr/>
        </p:nvSpPr>
        <p:spPr>
          <a:xfrm>
            <a:off x="6096000" y="6081623"/>
            <a:ext cx="4997570" cy="307777"/>
          </a:xfrm>
          <a:prstGeom prst="rect">
            <a:avLst/>
          </a:prstGeom>
          <a:noFill/>
        </p:spPr>
        <p:txBody>
          <a:bodyPr wrap="square" rtlCol="0">
            <a:spAutoFit/>
          </a:bodyPr>
          <a:lstStyle/>
          <a:p>
            <a:r>
              <a:rPr lang="en-GB" sz="1400" dirty="0"/>
              <a:t>Peters et al 2022; Pollock et al 2022</a:t>
            </a:r>
          </a:p>
        </p:txBody>
      </p:sp>
    </p:spTree>
    <p:extLst>
      <p:ext uri="{BB962C8B-B14F-4D97-AF65-F5344CB8AC3E}">
        <p14:creationId xmlns:p14="http://schemas.microsoft.com/office/powerpoint/2010/main" val="186418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A9A4-3D28-F6A1-2717-DC299FAE0074}"/>
              </a:ext>
            </a:extLst>
          </p:cNvPr>
          <p:cNvSpPr>
            <a:spLocks noGrp="1"/>
          </p:cNvSpPr>
          <p:nvPr>
            <p:ph type="title"/>
          </p:nvPr>
        </p:nvSpPr>
        <p:spPr/>
        <p:txBody>
          <a:bodyPr/>
          <a:lstStyle/>
          <a:p>
            <a:r>
              <a:rPr lang="en-GB" sz="2800" dirty="0"/>
              <a:t>Question development</a:t>
            </a:r>
          </a:p>
        </p:txBody>
      </p:sp>
      <p:pic>
        <p:nvPicPr>
          <p:cNvPr id="6" name="Content Placeholder 5">
            <a:extLst>
              <a:ext uri="{FF2B5EF4-FFF2-40B4-BE49-F238E27FC236}">
                <a16:creationId xmlns:a16="http://schemas.microsoft.com/office/drawing/2014/main" id="{F395B917-B8B5-50B6-A6A1-DF0E6DF55EAB}"/>
              </a:ext>
            </a:extLst>
          </p:cNvPr>
          <p:cNvPicPr>
            <a:picLocks noGrp="1" noChangeAspect="1"/>
          </p:cNvPicPr>
          <p:nvPr>
            <p:ph idx="1"/>
          </p:nvPr>
        </p:nvPicPr>
        <p:blipFill>
          <a:blip r:embed="rId2"/>
          <a:stretch>
            <a:fillRect/>
          </a:stretch>
        </p:blipFill>
        <p:spPr>
          <a:xfrm>
            <a:off x="1523286" y="1844675"/>
            <a:ext cx="9145428" cy="4321175"/>
          </a:xfrm>
          <a:prstGeom prst="rect">
            <a:avLst/>
          </a:prstGeom>
        </p:spPr>
      </p:pic>
      <p:sp>
        <p:nvSpPr>
          <p:cNvPr id="4" name="Date Placeholder 3">
            <a:extLst>
              <a:ext uri="{FF2B5EF4-FFF2-40B4-BE49-F238E27FC236}">
                <a16:creationId xmlns:a16="http://schemas.microsoft.com/office/drawing/2014/main" id="{027C5008-EF5B-DB62-C50C-41CF878F10ED}"/>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52455F6E-B330-B6F5-01F8-BC785CB66A53}"/>
              </a:ext>
            </a:extLst>
          </p:cNvPr>
          <p:cNvSpPr>
            <a:spLocks noGrp="1"/>
          </p:cNvSpPr>
          <p:nvPr>
            <p:ph type="sldNum" sz="quarter" idx="4"/>
          </p:nvPr>
        </p:nvSpPr>
        <p:spPr/>
        <p:txBody>
          <a:bodyPr/>
          <a:lstStyle/>
          <a:p>
            <a:fld id="{93EB5604-00B7-4739-B8B6-0DEE3E239664}" type="slidenum">
              <a:rPr lang="en-GB" smtClean="0"/>
              <a:pPr/>
              <a:t>13</a:t>
            </a:fld>
            <a:endParaRPr lang="en-GB" dirty="0"/>
          </a:p>
        </p:txBody>
      </p:sp>
      <p:sp>
        <p:nvSpPr>
          <p:cNvPr id="7" name="TextBox 6">
            <a:extLst>
              <a:ext uri="{FF2B5EF4-FFF2-40B4-BE49-F238E27FC236}">
                <a16:creationId xmlns:a16="http://schemas.microsoft.com/office/drawing/2014/main" id="{3810F772-6D5F-6BCF-1E41-1F8F75894E9A}"/>
              </a:ext>
            </a:extLst>
          </p:cNvPr>
          <p:cNvSpPr txBox="1"/>
          <p:nvPr/>
        </p:nvSpPr>
        <p:spPr>
          <a:xfrm>
            <a:off x="2352676" y="4629150"/>
            <a:ext cx="1299714" cy="369332"/>
          </a:xfrm>
          <a:prstGeom prst="rect">
            <a:avLst/>
          </a:prstGeom>
          <a:solidFill>
            <a:srgbClr val="00B050"/>
          </a:solidFill>
        </p:spPr>
        <p:txBody>
          <a:bodyPr wrap="square" rtlCol="0">
            <a:spAutoFit/>
          </a:bodyPr>
          <a:lstStyle/>
          <a:p>
            <a:r>
              <a:rPr lang="en-GB" b="1" dirty="0"/>
              <a:t>Concept</a:t>
            </a:r>
          </a:p>
        </p:txBody>
      </p:sp>
      <p:sp>
        <p:nvSpPr>
          <p:cNvPr id="9" name="TextBox 8">
            <a:extLst>
              <a:ext uri="{FF2B5EF4-FFF2-40B4-BE49-F238E27FC236}">
                <a16:creationId xmlns:a16="http://schemas.microsoft.com/office/drawing/2014/main" id="{B6C2B98A-C54C-DDDD-D17A-57435319428D}"/>
              </a:ext>
            </a:extLst>
          </p:cNvPr>
          <p:cNvSpPr txBox="1"/>
          <p:nvPr/>
        </p:nvSpPr>
        <p:spPr>
          <a:xfrm>
            <a:off x="4942936" y="4629150"/>
            <a:ext cx="1299713" cy="369332"/>
          </a:xfrm>
          <a:prstGeom prst="rect">
            <a:avLst/>
          </a:prstGeom>
          <a:solidFill>
            <a:schemeClr val="accent3">
              <a:lumMod val="60000"/>
              <a:lumOff val="40000"/>
            </a:schemeClr>
          </a:solidFill>
        </p:spPr>
        <p:txBody>
          <a:bodyPr wrap="square" rtlCol="0">
            <a:spAutoFit/>
          </a:bodyPr>
          <a:lstStyle/>
          <a:p>
            <a:r>
              <a:rPr lang="en-GB" b="1" dirty="0"/>
              <a:t>Context</a:t>
            </a:r>
          </a:p>
        </p:txBody>
      </p:sp>
    </p:spTree>
    <p:extLst>
      <p:ext uri="{BB962C8B-B14F-4D97-AF65-F5344CB8AC3E}">
        <p14:creationId xmlns:p14="http://schemas.microsoft.com/office/powerpoint/2010/main" val="2259536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6C47-C4DE-DAD9-54BD-E6D881C9BA54}"/>
              </a:ext>
            </a:extLst>
          </p:cNvPr>
          <p:cNvSpPr>
            <a:spLocks noGrp="1"/>
          </p:cNvSpPr>
          <p:nvPr>
            <p:ph type="title"/>
          </p:nvPr>
        </p:nvSpPr>
        <p:spPr/>
        <p:txBody>
          <a:bodyPr/>
          <a:lstStyle/>
          <a:p>
            <a:endParaRPr lang="en-GB"/>
          </a:p>
        </p:txBody>
      </p:sp>
      <p:graphicFrame>
        <p:nvGraphicFramePr>
          <p:cNvPr id="7" name="Content Placeholder 6">
            <a:extLst>
              <a:ext uri="{FF2B5EF4-FFF2-40B4-BE49-F238E27FC236}">
                <a16:creationId xmlns:a16="http://schemas.microsoft.com/office/drawing/2014/main" id="{1C5DD59D-E650-4C32-AE48-21EF5FB8D2D0}"/>
              </a:ext>
            </a:extLst>
          </p:cNvPr>
          <p:cNvGraphicFramePr>
            <a:graphicFrameLocks noGrp="1"/>
          </p:cNvGraphicFramePr>
          <p:nvPr>
            <p:ph idx="1"/>
            <p:extLst>
              <p:ext uri="{D42A27DB-BD31-4B8C-83A1-F6EECF244321}">
                <p14:modId xmlns:p14="http://schemas.microsoft.com/office/powerpoint/2010/main" val="539221143"/>
              </p:ext>
            </p:extLst>
          </p:nvPr>
        </p:nvGraphicFramePr>
        <p:xfrm>
          <a:off x="461961" y="939799"/>
          <a:ext cx="11268074" cy="5704840"/>
        </p:xfrm>
        <a:graphic>
          <a:graphicData uri="http://schemas.openxmlformats.org/drawingml/2006/table">
            <a:tbl>
              <a:tblPr firstRow="1" bandRow="1">
                <a:tableStyleId>{5C22544A-7EE6-4342-B048-85BDC9FD1C3A}</a:tableStyleId>
              </a:tblPr>
              <a:tblGrid>
                <a:gridCol w="2815393">
                  <a:extLst>
                    <a:ext uri="{9D8B030D-6E8A-4147-A177-3AD203B41FA5}">
                      <a16:colId xmlns:a16="http://schemas.microsoft.com/office/drawing/2014/main" val="2812054594"/>
                    </a:ext>
                  </a:extLst>
                </a:gridCol>
                <a:gridCol w="8452681">
                  <a:extLst>
                    <a:ext uri="{9D8B030D-6E8A-4147-A177-3AD203B41FA5}">
                      <a16:colId xmlns:a16="http://schemas.microsoft.com/office/drawing/2014/main" val="3796429370"/>
                    </a:ext>
                  </a:extLst>
                </a:gridCol>
              </a:tblGrid>
              <a:tr h="370840">
                <a:tc>
                  <a:txBody>
                    <a:bodyPr/>
                    <a:lstStyle/>
                    <a:p>
                      <a:r>
                        <a:rPr lang="en-GB" dirty="0"/>
                        <a:t>Review question</a:t>
                      </a:r>
                    </a:p>
                  </a:txBody>
                  <a:tcPr/>
                </a:tc>
                <a:tc>
                  <a:txBody>
                    <a:bodyPr/>
                    <a:lstStyle/>
                    <a:p>
                      <a:r>
                        <a:rPr lang="en-GB" sz="1400" dirty="0"/>
                        <a:t>Sub-questions</a:t>
                      </a:r>
                    </a:p>
                  </a:txBody>
                  <a:tcPr/>
                </a:tc>
                <a:extLst>
                  <a:ext uri="{0D108BD9-81ED-4DB2-BD59-A6C34878D82A}">
                    <a16:rowId xmlns:a16="http://schemas.microsoft.com/office/drawing/2014/main" val="3376685919"/>
                  </a:ext>
                </a:extLst>
              </a:tr>
              <a:tr h="370840">
                <a:tc rowSpan="7">
                  <a:txBody>
                    <a:bodyPr/>
                    <a:lstStyle/>
                    <a:p>
                      <a:r>
                        <a:rPr lang="en-GB" dirty="0"/>
                        <a:t>What are the multicultural competency programs that have been used in the training of health care staff and health students in academic and professional settings?</a:t>
                      </a:r>
                    </a:p>
                    <a:p>
                      <a:endParaRPr lang="en-GB" dirty="0"/>
                    </a:p>
                  </a:txBody>
                  <a:tcPr/>
                </a:tc>
                <a:tc>
                  <a:txBody>
                    <a:bodyPr/>
                    <a:lstStyle/>
                    <a:p>
                      <a:r>
                        <a:rPr lang="en-GB" sz="1400" dirty="0"/>
                        <a:t>Who are the health care staff and health students attending the training programs in multicultural competencies?</a:t>
                      </a:r>
                    </a:p>
                    <a:p>
                      <a:endParaRPr lang="en-GB" sz="1400" dirty="0"/>
                    </a:p>
                  </a:txBody>
                  <a:tcPr/>
                </a:tc>
                <a:extLst>
                  <a:ext uri="{0D108BD9-81ED-4DB2-BD59-A6C34878D82A}">
                    <a16:rowId xmlns:a16="http://schemas.microsoft.com/office/drawing/2014/main" val="3664057238"/>
                  </a:ext>
                </a:extLst>
              </a:tr>
              <a:tr h="370840">
                <a:tc vMerge="1">
                  <a:txBody>
                    <a:bodyPr/>
                    <a:lstStyle/>
                    <a:p>
                      <a:endParaRPr lang="en-GB"/>
                    </a:p>
                  </a:txBody>
                  <a:tcPr/>
                </a:tc>
                <a:tc>
                  <a:txBody>
                    <a:bodyPr/>
                    <a:lstStyle/>
                    <a:p>
                      <a:r>
                        <a:rPr lang="en-GB" sz="1400" dirty="0"/>
                        <a:t>Who are the agents conducting the training programs in multicultural competencies for health care staff and students?</a:t>
                      </a:r>
                    </a:p>
                    <a:p>
                      <a:endParaRPr lang="en-GB" sz="1400" dirty="0"/>
                    </a:p>
                  </a:txBody>
                  <a:tcPr/>
                </a:tc>
                <a:extLst>
                  <a:ext uri="{0D108BD9-81ED-4DB2-BD59-A6C34878D82A}">
                    <a16:rowId xmlns:a16="http://schemas.microsoft.com/office/drawing/2014/main" val="2472826674"/>
                  </a:ext>
                </a:extLst>
              </a:tr>
              <a:tr h="370840">
                <a:tc vMerge="1">
                  <a:txBody>
                    <a:bodyPr/>
                    <a:lstStyle/>
                    <a:p>
                      <a:endParaRPr lang="en-GB"/>
                    </a:p>
                  </a:txBody>
                  <a:tcPr/>
                </a:tc>
                <a:tc>
                  <a:txBody>
                    <a:bodyPr/>
                    <a:lstStyle/>
                    <a:p>
                      <a:r>
                        <a:rPr lang="en-GB" sz="1400" dirty="0"/>
                        <a:t>In what specific settings are the training programs in multicultural competencies for health care staff and students implemented?</a:t>
                      </a:r>
                    </a:p>
                    <a:p>
                      <a:endParaRPr lang="en-GB" sz="1400" dirty="0"/>
                    </a:p>
                  </a:txBody>
                  <a:tcPr/>
                </a:tc>
                <a:extLst>
                  <a:ext uri="{0D108BD9-81ED-4DB2-BD59-A6C34878D82A}">
                    <a16:rowId xmlns:a16="http://schemas.microsoft.com/office/drawing/2014/main" val="1753237905"/>
                  </a:ext>
                </a:extLst>
              </a:tr>
              <a:tr h="370840">
                <a:tc vMerge="1">
                  <a:txBody>
                    <a:bodyPr/>
                    <a:lstStyle/>
                    <a:p>
                      <a:endParaRPr lang="en-GB"/>
                    </a:p>
                  </a:txBody>
                  <a:tcPr/>
                </a:tc>
                <a:tc>
                  <a:txBody>
                    <a:bodyPr/>
                    <a:lstStyle/>
                    <a:p>
                      <a:r>
                        <a:rPr lang="en-GB" sz="1400" dirty="0"/>
                        <a:t>What are the multicultural competency domains in the multicultural care competencies training programs available for health care staff and health students?</a:t>
                      </a:r>
                    </a:p>
                    <a:p>
                      <a:endParaRPr lang="en-GB" sz="1400" dirty="0"/>
                    </a:p>
                  </a:txBody>
                  <a:tcPr/>
                </a:tc>
                <a:extLst>
                  <a:ext uri="{0D108BD9-81ED-4DB2-BD59-A6C34878D82A}">
                    <a16:rowId xmlns:a16="http://schemas.microsoft.com/office/drawing/2014/main" val="3221680047"/>
                  </a:ext>
                </a:extLst>
              </a:tr>
              <a:tr h="370840">
                <a:tc vMerge="1">
                  <a:txBody>
                    <a:bodyPr/>
                    <a:lstStyle/>
                    <a:p>
                      <a:endParaRPr lang="en-GB"/>
                    </a:p>
                  </a:txBody>
                  <a:tcPr/>
                </a:tc>
                <a:tc>
                  <a:txBody>
                    <a:bodyPr/>
                    <a:lstStyle/>
                    <a:p>
                      <a:r>
                        <a:rPr lang="en-GB" sz="1400" dirty="0"/>
                        <a:t>What training strategies are being used for the training of health care staff and health students in multicultural competencies (</a:t>
                      </a:r>
                      <a:r>
                        <a:rPr lang="en-GB" sz="1400" dirty="0" err="1"/>
                        <a:t>eg</a:t>
                      </a:r>
                      <a:r>
                        <a:rPr lang="en-GB" sz="1400" dirty="0"/>
                        <a:t>, length, frequency, content, delivery methods)?</a:t>
                      </a:r>
                    </a:p>
                    <a:p>
                      <a:endParaRPr lang="en-GB" sz="1400" dirty="0"/>
                    </a:p>
                  </a:txBody>
                  <a:tcPr/>
                </a:tc>
                <a:extLst>
                  <a:ext uri="{0D108BD9-81ED-4DB2-BD59-A6C34878D82A}">
                    <a16:rowId xmlns:a16="http://schemas.microsoft.com/office/drawing/2014/main" val="561754818"/>
                  </a:ext>
                </a:extLst>
              </a:tr>
              <a:tr h="370840">
                <a:tc vMerge="1">
                  <a:txBody>
                    <a:bodyPr/>
                    <a:lstStyle/>
                    <a:p>
                      <a:endParaRPr lang="en-GB"/>
                    </a:p>
                  </a:txBody>
                  <a:tcPr/>
                </a:tc>
                <a:tc>
                  <a:txBody>
                    <a:bodyPr/>
                    <a:lstStyle/>
                    <a:p>
                      <a:r>
                        <a:rPr lang="en-GB" sz="1400" dirty="0"/>
                        <a:t>What models, theories, or principles have been used to conceptualise the training programs in multicultural care competencies available for the training of health care staff and health students?</a:t>
                      </a:r>
                    </a:p>
                    <a:p>
                      <a:endParaRPr lang="en-GB" sz="1400" dirty="0"/>
                    </a:p>
                  </a:txBody>
                  <a:tcPr/>
                </a:tc>
                <a:extLst>
                  <a:ext uri="{0D108BD9-81ED-4DB2-BD59-A6C34878D82A}">
                    <a16:rowId xmlns:a16="http://schemas.microsoft.com/office/drawing/2014/main" val="1948101166"/>
                  </a:ext>
                </a:extLst>
              </a:tr>
              <a:tr h="370840">
                <a:tc vMerge="1">
                  <a:txBody>
                    <a:bodyPr/>
                    <a:lstStyle/>
                    <a:p>
                      <a:endParaRPr lang="en-GB"/>
                    </a:p>
                  </a:txBody>
                  <a:tcPr/>
                </a:tc>
                <a:tc>
                  <a:txBody>
                    <a:bodyPr/>
                    <a:lstStyle/>
                    <a:p>
                      <a:r>
                        <a:rPr lang="en-GB" sz="1400" dirty="0"/>
                        <a:t>What facilitators and/or barriers have been reported relating to the success and/or failure of the programs?</a:t>
                      </a:r>
                    </a:p>
                    <a:p>
                      <a:endParaRPr lang="en-GB" sz="1400" dirty="0"/>
                    </a:p>
                  </a:txBody>
                  <a:tcPr/>
                </a:tc>
                <a:extLst>
                  <a:ext uri="{0D108BD9-81ED-4DB2-BD59-A6C34878D82A}">
                    <a16:rowId xmlns:a16="http://schemas.microsoft.com/office/drawing/2014/main" val="2333127444"/>
                  </a:ext>
                </a:extLst>
              </a:tr>
            </a:tbl>
          </a:graphicData>
        </a:graphic>
      </p:graphicFrame>
      <p:sp>
        <p:nvSpPr>
          <p:cNvPr id="4" name="Date Placeholder 3">
            <a:extLst>
              <a:ext uri="{FF2B5EF4-FFF2-40B4-BE49-F238E27FC236}">
                <a16:creationId xmlns:a16="http://schemas.microsoft.com/office/drawing/2014/main" id="{CE2B81BF-B45A-92E2-CFE1-DD036F6E3360}"/>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EE0278FA-37FD-AF1E-9F19-32BC6B3B7A6F}"/>
              </a:ext>
            </a:extLst>
          </p:cNvPr>
          <p:cNvSpPr>
            <a:spLocks noGrp="1"/>
          </p:cNvSpPr>
          <p:nvPr>
            <p:ph type="sldNum" sz="quarter" idx="4"/>
          </p:nvPr>
        </p:nvSpPr>
        <p:spPr/>
        <p:txBody>
          <a:bodyPr/>
          <a:lstStyle/>
          <a:p>
            <a:fld id="{93EB5604-00B7-4739-B8B6-0DEE3E239664}" type="slidenum">
              <a:rPr lang="en-GB" smtClean="0"/>
              <a:pPr/>
              <a:t>14</a:t>
            </a:fld>
            <a:endParaRPr lang="en-GB" dirty="0"/>
          </a:p>
        </p:txBody>
      </p:sp>
      <p:sp>
        <p:nvSpPr>
          <p:cNvPr id="8" name="TextBox 7">
            <a:extLst>
              <a:ext uri="{FF2B5EF4-FFF2-40B4-BE49-F238E27FC236}">
                <a16:creationId xmlns:a16="http://schemas.microsoft.com/office/drawing/2014/main" id="{BBFB585B-1DE0-0CE8-2B13-3B7FD278ADD4}"/>
              </a:ext>
            </a:extLst>
          </p:cNvPr>
          <p:cNvSpPr txBox="1"/>
          <p:nvPr/>
        </p:nvSpPr>
        <p:spPr>
          <a:xfrm>
            <a:off x="9171160" y="244444"/>
            <a:ext cx="2326741" cy="246221"/>
          </a:xfrm>
          <a:prstGeom prst="rect">
            <a:avLst/>
          </a:prstGeom>
          <a:noFill/>
        </p:spPr>
        <p:txBody>
          <a:bodyPr wrap="square" rtlCol="0">
            <a:spAutoFit/>
          </a:bodyPr>
          <a:lstStyle/>
          <a:p>
            <a:r>
              <a:rPr lang="en-GB" sz="1000" dirty="0"/>
              <a:t>Teixeira-Santos 2022</a:t>
            </a:r>
          </a:p>
        </p:txBody>
      </p:sp>
    </p:spTree>
    <p:extLst>
      <p:ext uri="{BB962C8B-B14F-4D97-AF65-F5344CB8AC3E}">
        <p14:creationId xmlns:p14="http://schemas.microsoft.com/office/powerpoint/2010/main" val="56083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68AD-AA55-3E23-AC36-24ECF6F37778}"/>
              </a:ext>
            </a:extLst>
          </p:cNvPr>
          <p:cNvSpPr>
            <a:spLocks noGrp="1"/>
          </p:cNvSpPr>
          <p:nvPr>
            <p:ph type="title"/>
          </p:nvPr>
        </p:nvSpPr>
        <p:spPr>
          <a:xfrm>
            <a:off x="3666887" y="282512"/>
            <a:ext cx="11268075" cy="720727"/>
          </a:xfrm>
        </p:spPr>
        <p:txBody>
          <a:bodyPr/>
          <a:lstStyle/>
          <a:p>
            <a:r>
              <a:rPr lang="en-GB" sz="3200" dirty="0"/>
              <a:t>Logic grid v mind map</a:t>
            </a:r>
          </a:p>
        </p:txBody>
      </p:sp>
      <p:sp>
        <p:nvSpPr>
          <p:cNvPr id="4" name="Date Placeholder 3">
            <a:extLst>
              <a:ext uri="{FF2B5EF4-FFF2-40B4-BE49-F238E27FC236}">
                <a16:creationId xmlns:a16="http://schemas.microsoft.com/office/drawing/2014/main" id="{26F0BD20-17CA-A5F8-842D-2C63BD160B6A}"/>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D90592DB-4C01-80E6-307B-926C909A5BAD}"/>
              </a:ext>
            </a:extLst>
          </p:cNvPr>
          <p:cNvSpPr>
            <a:spLocks noGrp="1"/>
          </p:cNvSpPr>
          <p:nvPr>
            <p:ph type="sldNum" sz="quarter" idx="4"/>
          </p:nvPr>
        </p:nvSpPr>
        <p:spPr/>
        <p:txBody>
          <a:bodyPr/>
          <a:lstStyle/>
          <a:p>
            <a:fld id="{93EB5604-00B7-4739-B8B6-0DEE3E239664}" type="slidenum">
              <a:rPr lang="en-GB" smtClean="0"/>
              <a:pPr/>
              <a:t>15</a:t>
            </a:fld>
            <a:endParaRPr lang="en-GB" dirty="0"/>
          </a:p>
        </p:txBody>
      </p:sp>
      <p:pic>
        <p:nvPicPr>
          <p:cNvPr id="8" name="Picture 7">
            <a:extLst>
              <a:ext uri="{FF2B5EF4-FFF2-40B4-BE49-F238E27FC236}">
                <a16:creationId xmlns:a16="http://schemas.microsoft.com/office/drawing/2014/main" id="{43A9389F-DA1F-D290-8CC0-5A7BF33F4D99}"/>
              </a:ext>
            </a:extLst>
          </p:cNvPr>
          <p:cNvPicPr>
            <a:picLocks noChangeAspect="1"/>
          </p:cNvPicPr>
          <p:nvPr/>
        </p:nvPicPr>
        <p:blipFill>
          <a:blip r:embed="rId2"/>
          <a:stretch>
            <a:fillRect/>
          </a:stretch>
        </p:blipFill>
        <p:spPr>
          <a:xfrm>
            <a:off x="5852847" y="1110673"/>
            <a:ext cx="6119103" cy="3029039"/>
          </a:xfrm>
          <a:prstGeom prst="rect">
            <a:avLst/>
          </a:prstGeom>
        </p:spPr>
      </p:pic>
      <p:graphicFrame>
        <p:nvGraphicFramePr>
          <p:cNvPr id="6" name="Content Placeholder 5">
            <a:extLst>
              <a:ext uri="{FF2B5EF4-FFF2-40B4-BE49-F238E27FC236}">
                <a16:creationId xmlns:a16="http://schemas.microsoft.com/office/drawing/2014/main" id="{E8FEF38A-204C-D698-BFB1-199FF670AA00}"/>
              </a:ext>
            </a:extLst>
          </p:cNvPr>
          <p:cNvGraphicFramePr>
            <a:graphicFrameLocks noGrp="1"/>
          </p:cNvGraphicFramePr>
          <p:nvPr>
            <p:ph idx="1"/>
            <p:extLst>
              <p:ext uri="{D42A27DB-BD31-4B8C-83A1-F6EECF244321}">
                <p14:modId xmlns:p14="http://schemas.microsoft.com/office/powerpoint/2010/main" val="419174653"/>
              </p:ext>
            </p:extLst>
          </p:nvPr>
        </p:nvGraphicFramePr>
        <p:xfrm>
          <a:off x="461963" y="3452539"/>
          <a:ext cx="5744871" cy="3205480"/>
        </p:xfrm>
        <a:graphic>
          <a:graphicData uri="http://schemas.openxmlformats.org/drawingml/2006/table">
            <a:tbl>
              <a:tblPr firstRow="1" bandRow="1">
                <a:tableStyleId>{5C22544A-7EE6-4342-B048-85BDC9FD1C3A}</a:tableStyleId>
              </a:tblPr>
              <a:tblGrid>
                <a:gridCol w="1914957">
                  <a:extLst>
                    <a:ext uri="{9D8B030D-6E8A-4147-A177-3AD203B41FA5}">
                      <a16:colId xmlns:a16="http://schemas.microsoft.com/office/drawing/2014/main" val="4051343875"/>
                    </a:ext>
                  </a:extLst>
                </a:gridCol>
                <a:gridCol w="1914957">
                  <a:extLst>
                    <a:ext uri="{9D8B030D-6E8A-4147-A177-3AD203B41FA5}">
                      <a16:colId xmlns:a16="http://schemas.microsoft.com/office/drawing/2014/main" val="2998718560"/>
                    </a:ext>
                  </a:extLst>
                </a:gridCol>
                <a:gridCol w="1914957">
                  <a:extLst>
                    <a:ext uri="{9D8B030D-6E8A-4147-A177-3AD203B41FA5}">
                      <a16:colId xmlns:a16="http://schemas.microsoft.com/office/drawing/2014/main" val="1632800139"/>
                    </a:ext>
                  </a:extLst>
                </a:gridCol>
              </a:tblGrid>
              <a:tr h="370840">
                <a:tc>
                  <a:txBody>
                    <a:bodyPr/>
                    <a:lstStyle/>
                    <a:p>
                      <a:r>
                        <a:rPr lang="en-GB" dirty="0"/>
                        <a:t>Population</a:t>
                      </a:r>
                    </a:p>
                  </a:txBody>
                  <a:tcPr/>
                </a:tc>
                <a:tc>
                  <a:txBody>
                    <a:bodyPr/>
                    <a:lstStyle/>
                    <a:p>
                      <a:r>
                        <a:rPr lang="en-GB" dirty="0"/>
                        <a:t>Concept</a:t>
                      </a:r>
                    </a:p>
                  </a:txBody>
                  <a:tcPr/>
                </a:tc>
                <a:tc>
                  <a:txBody>
                    <a:bodyPr/>
                    <a:lstStyle/>
                    <a:p>
                      <a:r>
                        <a:rPr lang="en-GB" dirty="0"/>
                        <a:t>Context</a:t>
                      </a:r>
                    </a:p>
                  </a:txBody>
                  <a:tcPr/>
                </a:tc>
                <a:extLst>
                  <a:ext uri="{0D108BD9-81ED-4DB2-BD59-A6C34878D82A}">
                    <a16:rowId xmlns:a16="http://schemas.microsoft.com/office/drawing/2014/main" val="3205294232"/>
                  </a:ext>
                </a:extLst>
              </a:tr>
              <a:tr h="370840">
                <a:tc>
                  <a:txBody>
                    <a:bodyPr/>
                    <a:lstStyle/>
                    <a:p>
                      <a:r>
                        <a:rPr lang="en-GB" dirty="0"/>
                        <a:t>Tendinopathy</a:t>
                      </a:r>
                    </a:p>
                    <a:p>
                      <a:r>
                        <a:rPr lang="en-GB" dirty="0"/>
                        <a:t>Tendinitis, tendinosis, rotator cuff related shoulder pain, greater trochanteric pain syndrome</a:t>
                      </a:r>
                    </a:p>
                    <a:p>
                      <a:endParaRPr lang="en-GB" dirty="0"/>
                    </a:p>
                  </a:txBody>
                  <a:tcPr/>
                </a:tc>
                <a:tc>
                  <a:txBody>
                    <a:bodyPr/>
                    <a:lstStyle/>
                    <a:p>
                      <a:r>
                        <a:rPr lang="en-GB" dirty="0"/>
                        <a:t>Exercise therapy</a:t>
                      </a:r>
                    </a:p>
                    <a:p>
                      <a:r>
                        <a:rPr lang="en-GB" dirty="0"/>
                        <a:t>Concentric, eccentric, heavy slow resistance, stretching, cardiovascular</a:t>
                      </a:r>
                    </a:p>
                  </a:txBody>
                  <a:tcPr/>
                </a:tc>
                <a:tc>
                  <a:txBody>
                    <a:bodyPr/>
                    <a:lstStyle/>
                    <a:p>
                      <a:r>
                        <a:rPr lang="en-GB" dirty="0"/>
                        <a:t>Primary care, secondary care, community,</a:t>
                      </a:r>
                    </a:p>
                    <a:p>
                      <a:r>
                        <a:rPr lang="en-GB" dirty="0"/>
                        <a:t>Very high development</a:t>
                      </a:r>
                    </a:p>
                  </a:txBody>
                  <a:tcPr/>
                </a:tc>
                <a:extLst>
                  <a:ext uri="{0D108BD9-81ED-4DB2-BD59-A6C34878D82A}">
                    <a16:rowId xmlns:a16="http://schemas.microsoft.com/office/drawing/2014/main" val="1649123964"/>
                  </a:ext>
                </a:extLst>
              </a:tr>
            </a:tbl>
          </a:graphicData>
        </a:graphic>
      </p:graphicFrame>
    </p:spTree>
    <p:extLst>
      <p:ext uri="{BB962C8B-B14F-4D97-AF65-F5344CB8AC3E}">
        <p14:creationId xmlns:p14="http://schemas.microsoft.com/office/powerpoint/2010/main" val="98578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6856-A950-7CEF-723F-9AB55177A76C}"/>
              </a:ext>
            </a:extLst>
          </p:cNvPr>
          <p:cNvSpPr>
            <a:spLocks noGrp="1"/>
          </p:cNvSpPr>
          <p:nvPr>
            <p:ph type="title"/>
          </p:nvPr>
        </p:nvSpPr>
        <p:spPr/>
        <p:txBody>
          <a:bodyPr/>
          <a:lstStyle/>
          <a:p>
            <a:r>
              <a:rPr lang="en-GB" dirty="0"/>
              <a:t>Resources </a:t>
            </a:r>
          </a:p>
        </p:txBody>
      </p:sp>
      <p:sp>
        <p:nvSpPr>
          <p:cNvPr id="3" name="Content Placeholder 2">
            <a:extLst>
              <a:ext uri="{FF2B5EF4-FFF2-40B4-BE49-F238E27FC236}">
                <a16:creationId xmlns:a16="http://schemas.microsoft.com/office/drawing/2014/main" id="{8A880A80-C8EB-85EC-0E2E-4660D1196BC9}"/>
              </a:ext>
            </a:extLst>
          </p:cNvPr>
          <p:cNvSpPr>
            <a:spLocks noGrp="1"/>
          </p:cNvSpPr>
          <p:nvPr>
            <p:ph idx="1"/>
          </p:nvPr>
        </p:nvSpPr>
        <p:spPr/>
        <p:txBody>
          <a:bodyPr/>
          <a:lstStyle/>
          <a:p>
            <a:r>
              <a:rPr lang="en-GB" dirty="0"/>
              <a:t>Librarian/information specialists</a:t>
            </a:r>
          </a:p>
          <a:p>
            <a:r>
              <a:rPr lang="en-GB" dirty="0"/>
              <a:t>Number of reviewers (JBI – min 2)</a:t>
            </a:r>
          </a:p>
          <a:p>
            <a:r>
              <a:rPr lang="en-GB" dirty="0"/>
              <a:t>Software</a:t>
            </a:r>
          </a:p>
          <a:p>
            <a:pPr lvl="1"/>
            <a:r>
              <a:rPr lang="en-GB" dirty="0"/>
              <a:t>Searching, screening, extraction, analysis, presentation</a:t>
            </a:r>
          </a:p>
          <a:p>
            <a:r>
              <a:rPr lang="en-GB" dirty="0"/>
              <a:t>Methodologist</a:t>
            </a:r>
          </a:p>
          <a:p>
            <a:r>
              <a:rPr lang="en-GB" dirty="0"/>
              <a:t>Topic experts</a:t>
            </a:r>
          </a:p>
          <a:p>
            <a:endParaRPr lang="en-GB" dirty="0"/>
          </a:p>
        </p:txBody>
      </p:sp>
      <p:sp>
        <p:nvSpPr>
          <p:cNvPr id="4" name="Date Placeholder 3">
            <a:extLst>
              <a:ext uri="{FF2B5EF4-FFF2-40B4-BE49-F238E27FC236}">
                <a16:creationId xmlns:a16="http://schemas.microsoft.com/office/drawing/2014/main" id="{17BF02AE-1B32-CD34-6C73-0F4D4ACFFA93}"/>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C8B4E9C4-8150-84FB-A2A7-ECB4608445F8}"/>
              </a:ext>
            </a:extLst>
          </p:cNvPr>
          <p:cNvSpPr>
            <a:spLocks noGrp="1"/>
          </p:cNvSpPr>
          <p:nvPr>
            <p:ph type="sldNum" sz="quarter" idx="4"/>
          </p:nvPr>
        </p:nvSpPr>
        <p:spPr/>
        <p:txBody>
          <a:bodyPr/>
          <a:lstStyle/>
          <a:p>
            <a:fld id="{93EB5604-00B7-4739-B8B6-0DEE3E239664}" type="slidenum">
              <a:rPr lang="en-GB" smtClean="0"/>
              <a:pPr/>
              <a:t>16</a:t>
            </a:fld>
            <a:endParaRPr lang="en-GB" dirty="0"/>
          </a:p>
        </p:txBody>
      </p:sp>
    </p:spTree>
    <p:extLst>
      <p:ext uri="{BB962C8B-B14F-4D97-AF65-F5344CB8AC3E}">
        <p14:creationId xmlns:p14="http://schemas.microsoft.com/office/powerpoint/2010/main" val="255755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BD23E-7845-222D-9D1A-8E80012B15F8}"/>
              </a:ext>
            </a:extLst>
          </p:cNvPr>
          <p:cNvSpPr>
            <a:spLocks noGrp="1"/>
          </p:cNvSpPr>
          <p:nvPr>
            <p:ph type="title"/>
          </p:nvPr>
        </p:nvSpPr>
        <p:spPr/>
        <p:txBody>
          <a:bodyPr/>
          <a:lstStyle/>
          <a:p>
            <a:r>
              <a:rPr lang="en-GB" dirty="0"/>
              <a:t>Knowledge users</a:t>
            </a:r>
          </a:p>
        </p:txBody>
      </p:sp>
      <p:sp>
        <p:nvSpPr>
          <p:cNvPr id="3" name="Content Placeholder 2">
            <a:extLst>
              <a:ext uri="{FF2B5EF4-FFF2-40B4-BE49-F238E27FC236}">
                <a16:creationId xmlns:a16="http://schemas.microsoft.com/office/drawing/2014/main" id="{63862582-E650-F53C-74B5-88B1FEE8A409}"/>
              </a:ext>
            </a:extLst>
          </p:cNvPr>
          <p:cNvSpPr>
            <a:spLocks noGrp="1"/>
          </p:cNvSpPr>
          <p:nvPr>
            <p:ph idx="1"/>
          </p:nvPr>
        </p:nvSpPr>
        <p:spPr/>
        <p:txBody>
          <a:bodyPr/>
          <a:lstStyle/>
          <a:p>
            <a:r>
              <a:rPr lang="en-GB" dirty="0"/>
              <a:t>Clinicians/topic experts</a:t>
            </a:r>
          </a:p>
          <a:p>
            <a:r>
              <a:rPr lang="en-GB" dirty="0"/>
              <a:t>Patients and public </a:t>
            </a:r>
          </a:p>
          <a:p>
            <a:r>
              <a:rPr lang="en-GB" dirty="0"/>
              <a:t>Care givers</a:t>
            </a:r>
          </a:p>
          <a:p>
            <a:r>
              <a:rPr lang="en-GB" dirty="0"/>
              <a:t>Managers</a:t>
            </a:r>
          </a:p>
          <a:p>
            <a:r>
              <a:rPr lang="en-GB" dirty="0"/>
              <a:t>Policy makers </a:t>
            </a:r>
          </a:p>
          <a:p>
            <a:endParaRPr lang="en-GB" dirty="0"/>
          </a:p>
          <a:p>
            <a:endParaRPr lang="en-GB" dirty="0"/>
          </a:p>
        </p:txBody>
      </p:sp>
      <p:sp>
        <p:nvSpPr>
          <p:cNvPr id="4" name="Date Placeholder 3">
            <a:extLst>
              <a:ext uri="{FF2B5EF4-FFF2-40B4-BE49-F238E27FC236}">
                <a16:creationId xmlns:a16="http://schemas.microsoft.com/office/drawing/2014/main" id="{9006D947-1CE4-19AB-BBD4-186C6E63F0C1}"/>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EAA90994-0677-BA1C-631F-77E9A5D389BA}"/>
              </a:ext>
            </a:extLst>
          </p:cNvPr>
          <p:cNvSpPr>
            <a:spLocks noGrp="1"/>
          </p:cNvSpPr>
          <p:nvPr>
            <p:ph type="sldNum" sz="quarter" idx="4"/>
          </p:nvPr>
        </p:nvSpPr>
        <p:spPr/>
        <p:txBody>
          <a:bodyPr/>
          <a:lstStyle/>
          <a:p>
            <a:fld id="{93EB5604-00B7-4739-B8B6-0DEE3E239664}" type="slidenum">
              <a:rPr lang="en-GB" smtClean="0"/>
              <a:pPr/>
              <a:t>17</a:t>
            </a:fld>
            <a:endParaRPr lang="en-GB" dirty="0"/>
          </a:p>
        </p:txBody>
      </p:sp>
      <p:graphicFrame>
        <p:nvGraphicFramePr>
          <p:cNvPr id="6" name="Diagram 5">
            <a:extLst>
              <a:ext uri="{FF2B5EF4-FFF2-40B4-BE49-F238E27FC236}">
                <a16:creationId xmlns:a16="http://schemas.microsoft.com/office/drawing/2014/main" id="{C6CD0994-B816-CEF1-7EAF-952C21DEDDF8}"/>
              </a:ext>
            </a:extLst>
          </p:cNvPr>
          <p:cNvGraphicFramePr/>
          <p:nvPr>
            <p:extLst>
              <p:ext uri="{D42A27DB-BD31-4B8C-83A1-F6EECF244321}">
                <p14:modId xmlns:p14="http://schemas.microsoft.com/office/powerpoint/2010/main" val="1439618433"/>
              </p:ext>
            </p:extLst>
          </p:nvPr>
        </p:nvGraphicFramePr>
        <p:xfrm>
          <a:off x="6880441" y="1955549"/>
          <a:ext cx="4545032" cy="3646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C3C1E66-CDEA-F45B-333D-657DB1BEE542}"/>
              </a:ext>
            </a:extLst>
          </p:cNvPr>
          <p:cNvSpPr txBox="1"/>
          <p:nvPr/>
        </p:nvSpPr>
        <p:spPr>
          <a:xfrm>
            <a:off x="8102851" y="4188157"/>
            <a:ext cx="3069126" cy="584775"/>
          </a:xfrm>
          <a:prstGeom prst="rect">
            <a:avLst/>
          </a:prstGeom>
          <a:noFill/>
        </p:spPr>
        <p:txBody>
          <a:bodyPr wrap="square" rtlCol="0">
            <a:spAutoFit/>
          </a:bodyPr>
          <a:lstStyle/>
          <a:p>
            <a:r>
              <a:rPr lang="en-GB" sz="3200" dirty="0">
                <a:solidFill>
                  <a:schemeClr val="bg2"/>
                </a:solidFill>
              </a:rPr>
              <a:t>Contributing</a:t>
            </a:r>
          </a:p>
        </p:txBody>
      </p:sp>
      <p:sp>
        <p:nvSpPr>
          <p:cNvPr id="8" name="TextBox 7">
            <a:extLst>
              <a:ext uri="{FF2B5EF4-FFF2-40B4-BE49-F238E27FC236}">
                <a16:creationId xmlns:a16="http://schemas.microsoft.com/office/drawing/2014/main" id="{F6229B40-02B8-CEF4-03CB-5F774656BCE1}"/>
              </a:ext>
            </a:extLst>
          </p:cNvPr>
          <p:cNvSpPr txBox="1"/>
          <p:nvPr/>
        </p:nvSpPr>
        <p:spPr>
          <a:xfrm>
            <a:off x="8102851" y="4957338"/>
            <a:ext cx="2969537" cy="584775"/>
          </a:xfrm>
          <a:prstGeom prst="rect">
            <a:avLst/>
          </a:prstGeom>
          <a:noFill/>
        </p:spPr>
        <p:txBody>
          <a:bodyPr wrap="square" rtlCol="0">
            <a:spAutoFit/>
          </a:bodyPr>
          <a:lstStyle/>
          <a:p>
            <a:r>
              <a:rPr lang="en-GB" sz="3200" dirty="0">
                <a:solidFill>
                  <a:schemeClr val="bg2"/>
                </a:solidFill>
              </a:rPr>
              <a:t>Receiving</a:t>
            </a:r>
          </a:p>
        </p:txBody>
      </p:sp>
      <p:sp>
        <p:nvSpPr>
          <p:cNvPr id="9" name="TextBox 8">
            <a:extLst>
              <a:ext uri="{FF2B5EF4-FFF2-40B4-BE49-F238E27FC236}">
                <a16:creationId xmlns:a16="http://schemas.microsoft.com/office/drawing/2014/main" id="{7FE5ED75-F64C-2F0F-8FBA-47E2787F4A60}"/>
              </a:ext>
            </a:extLst>
          </p:cNvPr>
          <p:cNvSpPr txBox="1"/>
          <p:nvPr/>
        </p:nvSpPr>
        <p:spPr>
          <a:xfrm>
            <a:off x="9783778" y="6057080"/>
            <a:ext cx="2408222" cy="276999"/>
          </a:xfrm>
          <a:prstGeom prst="rect">
            <a:avLst/>
          </a:prstGeom>
          <a:noFill/>
        </p:spPr>
        <p:txBody>
          <a:bodyPr wrap="square" rtlCol="0">
            <a:spAutoFit/>
          </a:bodyPr>
          <a:lstStyle/>
          <a:p>
            <a:r>
              <a:rPr lang="en-GB" sz="1200" dirty="0"/>
              <a:t>Pollock 2019; Pollock 2022</a:t>
            </a:r>
          </a:p>
        </p:txBody>
      </p:sp>
    </p:spTree>
    <p:extLst>
      <p:ext uri="{BB962C8B-B14F-4D97-AF65-F5344CB8AC3E}">
        <p14:creationId xmlns:p14="http://schemas.microsoft.com/office/powerpoint/2010/main" val="149443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96D4-09C3-CDED-DFC2-DD3102C34E92}"/>
              </a:ext>
            </a:extLst>
          </p:cNvPr>
          <p:cNvSpPr>
            <a:spLocks noGrp="1"/>
          </p:cNvSpPr>
          <p:nvPr>
            <p:ph type="title"/>
          </p:nvPr>
        </p:nvSpPr>
        <p:spPr/>
        <p:txBody>
          <a:bodyPr/>
          <a:lstStyle/>
          <a:p>
            <a:r>
              <a:rPr lang="en-GB" dirty="0"/>
              <a:t>Process </a:t>
            </a:r>
          </a:p>
        </p:txBody>
      </p:sp>
      <p:sp>
        <p:nvSpPr>
          <p:cNvPr id="3" name="Content Placeholder 2">
            <a:extLst>
              <a:ext uri="{FF2B5EF4-FFF2-40B4-BE49-F238E27FC236}">
                <a16:creationId xmlns:a16="http://schemas.microsoft.com/office/drawing/2014/main" id="{60F8663A-6FDF-E728-CE23-0247B3638B2D}"/>
              </a:ext>
            </a:extLst>
          </p:cNvPr>
          <p:cNvSpPr>
            <a:spLocks noGrp="1"/>
          </p:cNvSpPr>
          <p:nvPr>
            <p:ph idx="1"/>
          </p:nvPr>
        </p:nvSpPr>
        <p:spPr>
          <a:xfrm>
            <a:off x="461963" y="1844675"/>
            <a:ext cx="10336662" cy="4321177"/>
          </a:xfrm>
        </p:spPr>
        <p:txBody>
          <a:bodyPr/>
          <a:lstStyle/>
          <a:p>
            <a:r>
              <a:rPr lang="en-GB" dirty="0"/>
              <a:t>Protocol</a:t>
            </a:r>
          </a:p>
          <a:p>
            <a:pPr lvl="1"/>
            <a:r>
              <a:rPr lang="en-GB" dirty="0"/>
              <a:t>Registration </a:t>
            </a:r>
          </a:p>
          <a:p>
            <a:r>
              <a:rPr lang="en-GB" dirty="0"/>
              <a:t>3 step search strategy</a:t>
            </a:r>
          </a:p>
          <a:p>
            <a:pPr lvl="1"/>
            <a:r>
              <a:rPr lang="en-GB" dirty="0"/>
              <a:t>Searching, screening T&amp;A +FT, screening included studies refs</a:t>
            </a:r>
          </a:p>
          <a:p>
            <a:r>
              <a:rPr lang="en-GB" dirty="0"/>
              <a:t>Data extraction</a:t>
            </a:r>
          </a:p>
          <a:p>
            <a:r>
              <a:rPr lang="en-GB" dirty="0"/>
              <a:t>Analysis</a:t>
            </a:r>
          </a:p>
          <a:p>
            <a:pPr lvl="1"/>
            <a:r>
              <a:rPr lang="en-GB" dirty="0"/>
              <a:t>inductive, deductive; descriptive, qualitative content analysis</a:t>
            </a:r>
          </a:p>
          <a:p>
            <a:r>
              <a:rPr lang="en-GB" dirty="0"/>
              <a:t>Presentation/write up</a:t>
            </a:r>
          </a:p>
          <a:p>
            <a:pPr lvl="1"/>
            <a:r>
              <a:rPr lang="en-GB" dirty="0"/>
              <a:t>visualisation</a:t>
            </a:r>
          </a:p>
        </p:txBody>
      </p:sp>
      <p:sp>
        <p:nvSpPr>
          <p:cNvPr id="4" name="Date Placeholder 3">
            <a:extLst>
              <a:ext uri="{FF2B5EF4-FFF2-40B4-BE49-F238E27FC236}">
                <a16:creationId xmlns:a16="http://schemas.microsoft.com/office/drawing/2014/main" id="{34C73112-C231-C263-E45D-FD1FAA30200B}"/>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49B770C8-1948-B515-E9E3-3F0D03944938}"/>
              </a:ext>
            </a:extLst>
          </p:cNvPr>
          <p:cNvSpPr>
            <a:spLocks noGrp="1"/>
          </p:cNvSpPr>
          <p:nvPr>
            <p:ph type="sldNum" sz="quarter" idx="4"/>
          </p:nvPr>
        </p:nvSpPr>
        <p:spPr/>
        <p:txBody>
          <a:bodyPr/>
          <a:lstStyle/>
          <a:p>
            <a:fld id="{93EB5604-00B7-4739-B8B6-0DEE3E239664}" type="slidenum">
              <a:rPr lang="en-GB" smtClean="0"/>
              <a:pPr/>
              <a:t>18</a:t>
            </a:fld>
            <a:endParaRPr lang="en-GB" dirty="0"/>
          </a:p>
        </p:txBody>
      </p:sp>
      <p:sp>
        <p:nvSpPr>
          <p:cNvPr id="6" name="Arrow: Down 5">
            <a:extLst>
              <a:ext uri="{FF2B5EF4-FFF2-40B4-BE49-F238E27FC236}">
                <a16:creationId xmlns:a16="http://schemas.microsoft.com/office/drawing/2014/main" id="{C7134488-443A-350F-7623-5B2BF6B3370A}"/>
              </a:ext>
            </a:extLst>
          </p:cNvPr>
          <p:cNvSpPr/>
          <p:nvPr/>
        </p:nvSpPr>
        <p:spPr>
          <a:xfrm>
            <a:off x="10991850" y="2057400"/>
            <a:ext cx="738186" cy="40003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431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ED8352-B503-B29A-F02F-37761FE4D279}"/>
              </a:ext>
            </a:extLst>
          </p:cNvPr>
          <p:cNvSpPr>
            <a:spLocks noGrp="1"/>
          </p:cNvSpPr>
          <p:nvPr>
            <p:ph type="title"/>
          </p:nvPr>
        </p:nvSpPr>
        <p:spPr/>
        <p:txBody>
          <a:bodyPr/>
          <a:lstStyle/>
          <a:p>
            <a:r>
              <a:rPr lang="en-GB" sz="2400" dirty="0"/>
              <a:t>JBI Scoping Review Methodology group</a:t>
            </a:r>
          </a:p>
        </p:txBody>
      </p:sp>
      <p:pic>
        <p:nvPicPr>
          <p:cNvPr id="2" name="Content Placeholder 1">
            <a:extLst>
              <a:ext uri="{FF2B5EF4-FFF2-40B4-BE49-F238E27FC236}">
                <a16:creationId xmlns:a16="http://schemas.microsoft.com/office/drawing/2014/main" id="{5EBABF44-BCBE-9CB1-7126-2D2EAAD9318F}"/>
              </a:ext>
            </a:extLst>
          </p:cNvPr>
          <p:cNvPicPr>
            <a:picLocks noGrp="1" noChangeAspect="1"/>
          </p:cNvPicPr>
          <p:nvPr>
            <p:ph idx="1"/>
          </p:nvPr>
        </p:nvPicPr>
        <p:blipFill>
          <a:blip r:embed="rId3"/>
          <a:stretch>
            <a:fillRect/>
          </a:stretch>
        </p:blipFill>
        <p:spPr>
          <a:xfrm>
            <a:off x="4733613" y="1918978"/>
            <a:ext cx="1738623" cy="1738623"/>
          </a:xfrm>
          <a:prstGeom prst="rect">
            <a:avLst/>
          </a:prstGeom>
        </p:spPr>
      </p:pic>
      <p:sp>
        <p:nvSpPr>
          <p:cNvPr id="4" name="Slide Number Placeholder 3">
            <a:extLst>
              <a:ext uri="{FF2B5EF4-FFF2-40B4-BE49-F238E27FC236}">
                <a16:creationId xmlns:a16="http://schemas.microsoft.com/office/drawing/2014/main" id="{69A7EED2-D5E9-735C-E911-9DCF78FD5D64}"/>
              </a:ext>
            </a:extLst>
          </p:cNvPr>
          <p:cNvSpPr>
            <a:spLocks noGrp="1"/>
          </p:cNvSpPr>
          <p:nvPr>
            <p:ph type="sldNum" sz="quarter" idx="4"/>
          </p:nvPr>
        </p:nvSpPr>
        <p:spPr>
          <a:xfrm>
            <a:off x="10798624" y="6165850"/>
            <a:ext cx="931413" cy="692149"/>
          </a:xfrm>
          <a:prstGeom prst="rect">
            <a:avLst/>
          </a:prstGeom>
        </p:spPr>
        <p:txBody>
          <a:bodyPr/>
          <a:lstStyle/>
          <a:p>
            <a:fld id="{93EB5604-00B7-4739-B8B6-0DEE3E239664}" type="slidenum">
              <a:rPr lang="en-GB" smtClean="0"/>
              <a:pPr/>
              <a:t>1</a:t>
            </a:fld>
            <a:endParaRPr lang="en-GB" dirty="0"/>
          </a:p>
        </p:txBody>
      </p:sp>
      <p:sp>
        <p:nvSpPr>
          <p:cNvPr id="5" name="Date Placeholder 4">
            <a:extLst>
              <a:ext uri="{FF2B5EF4-FFF2-40B4-BE49-F238E27FC236}">
                <a16:creationId xmlns:a16="http://schemas.microsoft.com/office/drawing/2014/main" id="{76AF4FA5-B52C-08B1-A14F-7C27B14108CF}"/>
              </a:ext>
            </a:extLst>
          </p:cNvPr>
          <p:cNvSpPr>
            <a:spLocks noGrp="1"/>
          </p:cNvSpPr>
          <p:nvPr>
            <p:ph type="dt" sz="half" idx="10"/>
          </p:nvPr>
        </p:nvSpPr>
        <p:spPr/>
        <p:txBody>
          <a:bodyPr/>
          <a:lstStyle/>
          <a:p>
            <a:pPr defTabSz="914400">
              <a:defRPr/>
            </a:pPr>
            <a:endParaRPr lang="en-US" dirty="0"/>
          </a:p>
        </p:txBody>
      </p:sp>
      <p:pic>
        <p:nvPicPr>
          <p:cNvPr id="3" name="Picture 2">
            <a:extLst>
              <a:ext uri="{FF2B5EF4-FFF2-40B4-BE49-F238E27FC236}">
                <a16:creationId xmlns:a16="http://schemas.microsoft.com/office/drawing/2014/main" id="{2933EF11-DD8F-23A3-F169-32D29C43B770}"/>
              </a:ext>
            </a:extLst>
          </p:cNvPr>
          <p:cNvPicPr>
            <a:picLocks noChangeAspect="1"/>
          </p:cNvPicPr>
          <p:nvPr/>
        </p:nvPicPr>
        <p:blipFill>
          <a:blip r:embed="rId4"/>
          <a:stretch>
            <a:fillRect/>
          </a:stretch>
        </p:blipFill>
        <p:spPr>
          <a:xfrm>
            <a:off x="6800540" y="1918971"/>
            <a:ext cx="1738623" cy="1738623"/>
          </a:xfrm>
          <a:prstGeom prst="rect">
            <a:avLst/>
          </a:prstGeom>
        </p:spPr>
      </p:pic>
      <p:pic>
        <p:nvPicPr>
          <p:cNvPr id="8" name="Picture 7">
            <a:extLst>
              <a:ext uri="{FF2B5EF4-FFF2-40B4-BE49-F238E27FC236}">
                <a16:creationId xmlns:a16="http://schemas.microsoft.com/office/drawing/2014/main" id="{449ABAE7-F6EC-9173-6444-CB085AD1961F}"/>
              </a:ext>
            </a:extLst>
          </p:cNvPr>
          <p:cNvPicPr>
            <a:picLocks noChangeAspect="1"/>
          </p:cNvPicPr>
          <p:nvPr/>
        </p:nvPicPr>
        <p:blipFill>
          <a:blip r:embed="rId5"/>
          <a:stretch>
            <a:fillRect/>
          </a:stretch>
        </p:blipFill>
        <p:spPr>
          <a:xfrm>
            <a:off x="10072384" y="4449611"/>
            <a:ext cx="1541131" cy="1541131"/>
          </a:xfrm>
          <a:prstGeom prst="rect">
            <a:avLst/>
          </a:prstGeom>
        </p:spPr>
      </p:pic>
      <p:pic>
        <p:nvPicPr>
          <p:cNvPr id="9" name="Picture 8">
            <a:extLst>
              <a:ext uri="{FF2B5EF4-FFF2-40B4-BE49-F238E27FC236}">
                <a16:creationId xmlns:a16="http://schemas.microsoft.com/office/drawing/2014/main" id="{31993D2C-2E3E-7313-963A-2F852ABCA1D8}"/>
              </a:ext>
            </a:extLst>
          </p:cNvPr>
          <p:cNvPicPr>
            <a:picLocks noChangeAspect="1"/>
          </p:cNvPicPr>
          <p:nvPr/>
        </p:nvPicPr>
        <p:blipFill>
          <a:blip r:embed="rId6"/>
          <a:stretch>
            <a:fillRect/>
          </a:stretch>
        </p:blipFill>
        <p:spPr>
          <a:xfrm>
            <a:off x="2623826" y="1918978"/>
            <a:ext cx="1738623" cy="1738623"/>
          </a:xfrm>
          <a:prstGeom prst="rect">
            <a:avLst/>
          </a:prstGeom>
        </p:spPr>
      </p:pic>
      <p:pic>
        <p:nvPicPr>
          <p:cNvPr id="10" name="Picture 9">
            <a:extLst>
              <a:ext uri="{FF2B5EF4-FFF2-40B4-BE49-F238E27FC236}">
                <a16:creationId xmlns:a16="http://schemas.microsoft.com/office/drawing/2014/main" id="{473DCAA0-F390-42E4-9CF7-CBEC7D5AD242}"/>
              </a:ext>
            </a:extLst>
          </p:cNvPr>
          <p:cNvPicPr>
            <a:picLocks noChangeAspect="1"/>
          </p:cNvPicPr>
          <p:nvPr/>
        </p:nvPicPr>
        <p:blipFill>
          <a:blip r:embed="rId7"/>
          <a:stretch>
            <a:fillRect/>
          </a:stretch>
        </p:blipFill>
        <p:spPr>
          <a:xfrm>
            <a:off x="537851" y="1918977"/>
            <a:ext cx="1738623" cy="1738623"/>
          </a:xfrm>
          <a:prstGeom prst="rect">
            <a:avLst/>
          </a:prstGeom>
        </p:spPr>
      </p:pic>
      <p:pic>
        <p:nvPicPr>
          <p:cNvPr id="11" name="Picture 10">
            <a:extLst>
              <a:ext uri="{FF2B5EF4-FFF2-40B4-BE49-F238E27FC236}">
                <a16:creationId xmlns:a16="http://schemas.microsoft.com/office/drawing/2014/main" id="{7EC18ADC-8554-B1C2-E411-E9456358F25A}"/>
              </a:ext>
            </a:extLst>
          </p:cNvPr>
          <p:cNvPicPr>
            <a:picLocks noChangeAspect="1"/>
          </p:cNvPicPr>
          <p:nvPr/>
        </p:nvPicPr>
        <p:blipFill>
          <a:blip r:embed="rId8"/>
          <a:stretch>
            <a:fillRect/>
          </a:stretch>
        </p:blipFill>
        <p:spPr>
          <a:xfrm>
            <a:off x="8886515" y="1918978"/>
            <a:ext cx="1738623" cy="1738623"/>
          </a:xfrm>
          <a:prstGeom prst="rect">
            <a:avLst/>
          </a:prstGeom>
        </p:spPr>
      </p:pic>
      <p:pic>
        <p:nvPicPr>
          <p:cNvPr id="12" name="Picture 11">
            <a:extLst>
              <a:ext uri="{FF2B5EF4-FFF2-40B4-BE49-F238E27FC236}">
                <a16:creationId xmlns:a16="http://schemas.microsoft.com/office/drawing/2014/main" id="{F7924A51-55E5-8DC9-12EA-70AE2F9796E6}"/>
              </a:ext>
            </a:extLst>
          </p:cNvPr>
          <p:cNvPicPr>
            <a:picLocks noChangeAspect="1"/>
          </p:cNvPicPr>
          <p:nvPr/>
        </p:nvPicPr>
        <p:blipFill>
          <a:blip r:embed="rId9"/>
          <a:stretch>
            <a:fillRect/>
          </a:stretch>
        </p:blipFill>
        <p:spPr>
          <a:xfrm>
            <a:off x="461961" y="4437860"/>
            <a:ext cx="1545583" cy="1545583"/>
          </a:xfrm>
          <a:prstGeom prst="rect">
            <a:avLst/>
          </a:prstGeom>
        </p:spPr>
      </p:pic>
      <p:pic>
        <p:nvPicPr>
          <p:cNvPr id="13" name="Picture 12">
            <a:extLst>
              <a:ext uri="{FF2B5EF4-FFF2-40B4-BE49-F238E27FC236}">
                <a16:creationId xmlns:a16="http://schemas.microsoft.com/office/drawing/2014/main" id="{DBB1B163-E2A4-4909-E34C-D739469B6EC2}"/>
              </a:ext>
            </a:extLst>
          </p:cNvPr>
          <p:cNvPicPr>
            <a:picLocks noChangeAspect="1"/>
          </p:cNvPicPr>
          <p:nvPr/>
        </p:nvPicPr>
        <p:blipFill>
          <a:blip r:embed="rId10"/>
          <a:stretch>
            <a:fillRect/>
          </a:stretch>
        </p:blipFill>
        <p:spPr>
          <a:xfrm>
            <a:off x="2317108" y="4478493"/>
            <a:ext cx="1504951" cy="1504951"/>
          </a:xfrm>
          <a:prstGeom prst="rect">
            <a:avLst/>
          </a:prstGeom>
        </p:spPr>
      </p:pic>
      <p:pic>
        <p:nvPicPr>
          <p:cNvPr id="14" name="Picture 13">
            <a:extLst>
              <a:ext uri="{FF2B5EF4-FFF2-40B4-BE49-F238E27FC236}">
                <a16:creationId xmlns:a16="http://schemas.microsoft.com/office/drawing/2014/main" id="{34B233B0-B094-B6AD-9E4B-8C5645D04246}"/>
              </a:ext>
            </a:extLst>
          </p:cNvPr>
          <p:cNvPicPr>
            <a:picLocks noChangeAspect="1"/>
          </p:cNvPicPr>
          <p:nvPr/>
        </p:nvPicPr>
        <p:blipFill>
          <a:blip r:embed="rId11"/>
          <a:stretch>
            <a:fillRect/>
          </a:stretch>
        </p:blipFill>
        <p:spPr>
          <a:xfrm>
            <a:off x="4286251" y="4449611"/>
            <a:ext cx="1533832" cy="1533832"/>
          </a:xfrm>
          <a:prstGeom prst="rect">
            <a:avLst/>
          </a:prstGeom>
        </p:spPr>
      </p:pic>
      <p:pic>
        <p:nvPicPr>
          <p:cNvPr id="15" name="Picture 14">
            <a:extLst>
              <a:ext uri="{FF2B5EF4-FFF2-40B4-BE49-F238E27FC236}">
                <a16:creationId xmlns:a16="http://schemas.microsoft.com/office/drawing/2014/main" id="{2124F03D-7EEC-CEE9-F8D5-44B540E5ECD7}"/>
              </a:ext>
            </a:extLst>
          </p:cNvPr>
          <p:cNvPicPr>
            <a:picLocks noChangeAspect="1"/>
          </p:cNvPicPr>
          <p:nvPr/>
        </p:nvPicPr>
        <p:blipFill>
          <a:blip r:embed="rId12"/>
          <a:stretch>
            <a:fillRect/>
          </a:stretch>
        </p:blipFill>
        <p:spPr>
          <a:xfrm>
            <a:off x="6203761" y="4478493"/>
            <a:ext cx="1504951" cy="1504951"/>
          </a:xfrm>
          <a:prstGeom prst="rect">
            <a:avLst/>
          </a:prstGeom>
        </p:spPr>
      </p:pic>
      <p:pic>
        <p:nvPicPr>
          <p:cNvPr id="16" name="Picture 15">
            <a:extLst>
              <a:ext uri="{FF2B5EF4-FFF2-40B4-BE49-F238E27FC236}">
                <a16:creationId xmlns:a16="http://schemas.microsoft.com/office/drawing/2014/main" id="{33F6A999-29D6-F849-F08E-242C0F74CC3C}"/>
              </a:ext>
            </a:extLst>
          </p:cNvPr>
          <p:cNvPicPr>
            <a:picLocks noChangeAspect="1"/>
          </p:cNvPicPr>
          <p:nvPr/>
        </p:nvPicPr>
        <p:blipFill>
          <a:blip r:embed="rId13"/>
          <a:stretch>
            <a:fillRect/>
          </a:stretch>
        </p:blipFill>
        <p:spPr>
          <a:xfrm>
            <a:off x="8190021" y="4437860"/>
            <a:ext cx="1545584" cy="1545584"/>
          </a:xfrm>
          <a:prstGeom prst="rect">
            <a:avLst/>
          </a:prstGeom>
        </p:spPr>
      </p:pic>
    </p:spTree>
    <p:custDataLst>
      <p:tags r:id="rId1"/>
    </p:custDataLst>
    <p:extLst>
      <p:ext uri="{BB962C8B-B14F-4D97-AF65-F5344CB8AC3E}">
        <p14:creationId xmlns:p14="http://schemas.microsoft.com/office/powerpoint/2010/main" val="3351994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3314-AAAB-F06F-4E6C-837ABE051AE4}"/>
              </a:ext>
            </a:extLst>
          </p:cNvPr>
          <p:cNvSpPr>
            <a:spLocks noGrp="1"/>
          </p:cNvSpPr>
          <p:nvPr>
            <p:ph type="title"/>
          </p:nvPr>
        </p:nvSpPr>
        <p:spPr/>
        <p:txBody>
          <a:bodyPr/>
          <a:lstStyle/>
          <a:p>
            <a:r>
              <a:rPr lang="en-GB" dirty="0"/>
              <a:t>Data visualisation</a:t>
            </a:r>
          </a:p>
        </p:txBody>
      </p:sp>
      <p:pic>
        <p:nvPicPr>
          <p:cNvPr id="6" name="Content Placeholder 5">
            <a:extLst>
              <a:ext uri="{FF2B5EF4-FFF2-40B4-BE49-F238E27FC236}">
                <a16:creationId xmlns:a16="http://schemas.microsoft.com/office/drawing/2014/main" id="{D0655889-7BBB-03C0-DE51-E41EB1AFFAF5}"/>
              </a:ext>
            </a:extLst>
          </p:cNvPr>
          <p:cNvPicPr>
            <a:picLocks noGrp="1" noChangeAspect="1"/>
          </p:cNvPicPr>
          <p:nvPr>
            <p:ph idx="1"/>
          </p:nvPr>
        </p:nvPicPr>
        <p:blipFill>
          <a:blip r:embed="rId2"/>
          <a:srcRect l="11201" t="13864" r="68512" b="32896"/>
          <a:stretch/>
        </p:blipFill>
        <p:spPr>
          <a:xfrm>
            <a:off x="7293423" y="2057076"/>
            <a:ext cx="3714751" cy="3203971"/>
          </a:xfrm>
          <a:prstGeom prst="rect">
            <a:avLst/>
          </a:prstGeom>
        </p:spPr>
      </p:pic>
      <p:sp>
        <p:nvSpPr>
          <p:cNvPr id="4" name="Date Placeholder 3">
            <a:extLst>
              <a:ext uri="{FF2B5EF4-FFF2-40B4-BE49-F238E27FC236}">
                <a16:creationId xmlns:a16="http://schemas.microsoft.com/office/drawing/2014/main" id="{CA0A6207-3491-4B28-68EC-A9E7AE5E3B9D}"/>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3E6E03C8-69F2-A13C-C0D3-FCAE21438BDB}"/>
              </a:ext>
            </a:extLst>
          </p:cNvPr>
          <p:cNvSpPr>
            <a:spLocks noGrp="1"/>
          </p:cNvSpPr>
          <p:nvPr>
            <p:ph type="sldNum" sz="quarter" idx="4"/>
          </p:nvPr>
        </p:nvSpPr>
        <p:spPr/>
        <p:txBody>
          <a:bodyPr/>
          <a:lstStyle/>
          <a:p>
            <a:fld id="{93EB5604-00B7-4739-B8B6-0DEE3E239664}" type="slidenum">
              <a:rPr lang="en-GB" smtClean="0"/>
              <a:pPr/>
              <a:t>19</a:t>
            </a:fld>
            <a:endParaRPr lang="en-GB" dirty="0"/>
          </a:p>
        </p:txBody>
      </p:sp>
      <p:pic>
        <p:nvPicPr>
          <p:cNvPr id="8" name="Picture 7">
            <a:extLst>
              <a:ext uri="{FF2B5EF4-FFF2-40B4-BE49-F238E27FC236}">
                <a16:creationId xmlns:a16="http://schemas.microsoft.com/office/drawing/2014/main" id="{15E5FE5D-BF00-9AA5-665B-32B421546966}"/>
              </a:ext>
            </a:extLst>
          </p:cNvPr>
          <p:cNvPicPr>
            <a:picLocks noChangeAspect="1"/>
          </p:cNvPicPr>
          <p:nvPr/>
        </p:nvPicPr>
        <p:blipFill>
          <a:blip r:embed="rId3"/>
          <a:stretch>
            <a:fillRect/>
          </a:stretch>
        </p:blipFill>
        <p:spPr>
          <a:xfrm>
            <a:off x="461961" y="2454203"/>
            <a:ext cx="6089963" cy="2806844"/>
          </a:xfrm>
          <a:prstGeom prst="rect">
            <a:avLst/>
          </a:prstGeom>
        </p:spPr>
      </p:pic>
    </p:spTree>
    <p:extLst>
      <p:ext uri="{BB962C8B-B14F-4D97-AF65-F5344CB8AC3E}">
        <p14:creationId xmlns:p14="http://schemas.microsoft.com/office/powerpoint/2010/main" val="45677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7598-A096-FF98-6248-4A6AF72648CC}"/>
              </a:ext>
            </a:extLst>
          </p:cNvPr>
          <p:cNvSpPr>
            <a:spLocks noGrp="1"/>
          </p:cNvSpPr>
          <p:nvPr>
            <p:ph type="title"/>
          </p:nvPr>
        </p:nvSpPr>
        <p:spPr/>
        <p:txBody>
          <a:bodyPr/>
          <a:lstStyle/>
          <a:p>
            <a:r>
              <a:rPr lang="en-GB" dirty="0"/>
              <a:t>Large Scoping reviews</a:t>
            </a:r>
          </a:p>
        </p:txBody>
      </p:sp>
      <p:sp>
        <p:nvSpPr>
          <p:cNvPr id="3" name="Content Placeholder 2">
            <a:extLst>
              <a:ext uri="{FF2B5EF4-FFF2-40B4-BE49-F238E27FC236}">
                <a16:creationId xmlns:a16="http://schemas.microsoft.com/office/drawing/2014/main" id="{4BB41F63-06C9-AFD4-1D46-C8854018B29B}"/>
              </a:ext>
            </a:extLst>
          </p:cNvPr>
          <p:cNvSpPr>
            <a:spLocks noGrp="1"/>
          </p:cNvSpPr>
          <p:nvPr>
            <p:ph idx="1"/>
          </p:nvPr>
        </p:nvSpPr>
        <p:spPr>
          <a:xfrm>
            <a:off x="6233841" y="2301745"/>
            <a:ext cx="5707512" cy="1298575"/>
          </a:xfrm>
        </p:spPr>
        <p:txBody>
          <a:bodyPr/>
          <a:lstStyle/>
          <a:p>
            <a:r>
              <a:rPr lang="en-GB" dirty="0"/>
              <a:t>&gt;100 included sources</a:t>
            </a:r>
          </a:p>
          <a:p>
            <a:r>
              <a:rPr lang="en-GB" dirty="0"/>
              <a:t>Additional considerations</a:t>
            </a:r>
          </a:p>
          <a:p>
            <a:pPr marL="457200" lvl="1" indent="0">
              <a:buNone/>
            </a:pPr>
            <a:endParaRPr lang="en-GB" dirty="0"/>
          </a:p>
        </p:txBody>
      </p:sp>
      <p:sp>
        <p:nvSpPr>
          <p:cNvPr id="4" name="Date Placeholder 3">
            <a:extLst>
              <a:ext uri="{FF2B5EF4-FFF2-40B4-BE49-F238E27FC236}">
                <a16:creationId xmlns:a16="http://schemas.microsoft.com/office/drawing/2014/main" id="{67C330D8-09E1-7FED-73EE-B21301C90B40}"/>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DE9C57EE-F21F-F0F3-F0EA-937171801FE0}"/>
              </a:ext>
            </a:extLst>
          </p:cNvPr>
          <p:cNvSpPr>
            <a:spLocks noGrp="1"/>
          </p:cNvSpPr>
          <p:nvPr>
            <p:ph type="sldNum" sz="quarter" idx="4"/>
          </p:nvPr>
        </p:nvSpPr>
        <p:spPr/>
        <p:txBody>
          <a:bodyPr/>
          <a:lstStyle/>
          <a:p>
            <a:fld id="{93EB5604-00B7-4739-B8B6-0DEE3E239664}" type="slidenum">
              <a:rPr lang="en-GB" smtClean="0"/>
              <a:pPr/>
              <a:t>20</a:t>
            </a:fld>
            <a:endParaRPr lang="en-GB" dirty="0"/>
          </a:p>
        </p:txBody>
      </p:sp>
      <p:pic>
        <p:nvPicPr>
          <p:cNvPr id="7" name="Picture 6">
            <a:extLst>
              <a:ext uri="{FF2B5EF4-FFF2-40B4-BE49-F238E27FC236}">
                <a16:creationId xmlns:a16="http://schemas.microsoft.com/office/drawing/2014/main" id="{DF774E38-CCDC-6863-6128-449BE6553EEB}"/>
              </a:ext>
            </a:extLst>
          </p:cNvPr>
          <p:cNvPicPr>
            <a:picLocks noChangeAspect="1"/>
          </p:cNvPicPr>
          <p:nvPr/>
        </p:nvPicPr>
        <p:blipFill>
          <a:blip r:embed="rId3"/>
          <a:stretch>
            <a:fillRect/>
          </a:stretch>
        </p:blipFill>
        <p:spPr>
          <a:xfrm>
            <a:off x="461961" y="2600144"/>
            <a:ext cx="5353325" cy="2000353"/>
          </a:xfrm>
          <a:prstGeom prst="rect">
            <a:avLst/>
          </a:prstGeom>
        </p:spPr>
      </p:pic>
      <p:pic>
        <p:nvPicPr>
          <p:cNvPr id="9" name="Picture 8">
            <a:extLst>
              <a:ext uri="{FF2B5EF4-FFF2-40B4-BE49-F238E27FC236}">
                <a16:creationId xmlns:a16="http://schemas.microsoft.com/office/drawing/2014/main" id="{75C5EAEF-FA64-68B4-2B69-ABFCDC3FBF02}"/>
              </a:ext>
            </a:extLst>
          </p:cNvPr>
          <p:cNvPicPr>
            <a:picLocks noChangeAspect="1"/>
          </p:cNvPicPr>
          <p:nvPr/>
        </p:nvPicPr>
        <p:blipFill>
          <a:blip r:embed="rId4"/>
          <a:stretch>
            <a:fillRect/>
          </a:stretch>
        </p:blipFill>
        <p:spPr>
          <a:xfrm>
            <a:off x="7084269" y="3609767"/>
            <a:ext cx="3279841" cy="2992854"/>
          </a:xfrm>
          <a:prstGeom prst="rect">
            <a:avLst/>
          </a:prstGeom>
        </p:spPr>
      </p:pic>
    </p:spTree>
    <p:extLst>
      <p:ext uri="{BB962C8B-B14F-4D97-AF65-F5344CB8AC3E}">
        <p14:creationId xmlns:p14="http://schemas.microsoft.com/office/powerpoint/2010/main" val="339311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7740-34C9-CA46-72F7-3A940D5B73E3}"/>
              </a:ext>
            </a:extLst>
          </p:cNvPr>
          <p:cNvSpPr>
            <a:spLocks noGrp="1"/>
          </p:cNvSpPr>
          <p:nvPr>
            <p:ph type="title"/>
          </p:nvPr>
        </p:nvSpPr>
        <p:spPr/>
        <p:txBody>
          <a:bodyPr/>
          <a:lstStyle/>
          <a:p>
            <a:r>
              <a:rPr lang="en-GB" dirty="0"/>
              <a:t>Top tips:</a:t>
            </a:r>
          </a:p>
        </p:txBody>
      </p:sp>
      <p:sp>
        <p:nvSpPr>
          <p:cNvPr id="3" name="Content Placeholder 2">
            <a:extLst>
              <a:ext uri="{FF2B5EF4-FFF2-40B4-BE49-F238E27FC236}">
                <a16:creationId xmlns:a16="http://schemas.microsoft.com/office/drawing/2014/main" id="{5A0B2F78-50E7-6B0A-8EAF-E9BE7FE58861}"/>
              </a:ext>
            </a:extLst>
          </p:cNvPr>
          <p:cNvSpPr>
            <a:spLocks noGrp="1"/>
          </p:cNvSpPr>
          <p:nvPr>
            <p:ph idx="1"/>
          </p:nvPr>
        </p:nvSpPr>
        <p:spPr>
          <a:xfrm>
            <a:off x="461960" y="2025744"/>
            <a:ext cx="11268075" cy="4321177"/>
          </a:xfrm>
        </p:spPr>
        <p:txBody>
          <a:bodyPr/>
          <a:lstStyle/>
          <a:p>
            <a:r>
              <a:rPr lang="en-GB" dirty="0"/>
              <a:t>Why are you doing a scoping review?</a:t>
            </a:r>
          </a:p>
          <a:p>
            <a:r>
              <a:rPr lang="en-GB" dirty="0"/>
              <a:t>Spend time developing your question</a:t>
            </a:r>
          </a:p>
          <a:p>
            <a:r>
              <a:rPr lang="en-GB" dirty="0"/>
              <a:t>Engage with guidance to develop your protocol</a:t>
            </a:r>
          </a:p>
          <a:p>
            <a:r>
              <a:rPr lang="en-GB" dirty="0"/>
              <a:t>Involve knowledge users &amp; expertise</a:t>
            </a:r>
          </a:p>
          <a:p>
            <a:r>
              <a:rPr lang="en-GB" dirty="0"/>
              <a:t>Librarian support</a:t>
            </a:r>
          </a:p>
          <a:p>
            <a:r>
              <a:rPr lang="en-GB" dirty="0"/>
              <a:t>Software</a:t>
            </a:r>
          </a:p>
          <a:p>
            <a:r>
              <a:rPr lang="en-GB" dirty="0"/>
              <a:t>Consider training in scoping review methodology</a:t>
            </a:r>
          </a:p>
          <a:p>
            <a:endParaRPr lang="en-GB" dirty="0"/>
          </a:p>
        </p:txBody>
      </p:sp>
      <p:sp>
        <p:nvSpPr>
          <p:cNvPr id="4" name="Date Placeholder 3">
            <a:extLst>
              <a:ext uri="{FF2B5EF4-FFF2-40B4-BE49-F238E27FC236}">
                <a16:creationId xmlns:a16="http://schemas.microsoft.com/office/drawing/2014/main" id="{6493472D-55D4-7F85-2BAC-D74F2D75135A}"/>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9B52E169-47FC-AE30-0211-CB3F8A65B838}"/>
              </a:ext>
            </a:extLst>
          </p:cNvPr>
          <p:cNvSpPr>
            <a:spLocks noGrp="1"/>
          </p:cNvSpPr>
          <p:nvPr>
            <p:ph type="sldNum" sz="quarter" idx="4"/>
          </p:nvPr>
        </p:nvSpPr>
        <p:spPr/>
        <p:txBody>
          <a:bodyPr/>
          <a:lstStyle/>
          <a:p>
            <a:fld id="{93EB5604-00B7-4739-B8B6-0DEE3E239664}" type="slidenum">
              <a:rPr lang="en-GB" smtClean="0"/>
              <a:pPr/>
              <a:t>21</a:t>
            </a:fld>
            <a:endParaRPr lang="en-GB" dirty="0"/>
          </a:p>
        </p:txBody>
      </p:sp>
    </p:spTree>
    <p:extLst>
      <p:ext uri="{BB962C8B-B14F-4D97-AF65-F5344CB8AC3E}">
        <p14:creationId xmlns:p14="http://schemas.microsoft.com/office/powerpoint/2010/main" val="4007486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0492-C571-92C3-D67E-5354074CBF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2FAF079-19DA-3389-B448-109BDB07CC7F}"/>
              </a:ext>
            </a:extLst>
          </p:cNvPr>
          <p:cNvSpPr>
            <a:spLocks noGrp="1"/>
          </p:cNvSpPr>
          <p:nvPr>
            <p:ph idx="1"/>
          </p:nvPr>
        </p:nvSpPr>
        <p:spPr/>
        <p:txBody>
          <a:bodyPr/>
          <a:lstStyle/>
          <a:p>
            <a:pPr marL="0" indent="0">
              <a:buNone/>
            </a:pPr>
            <a:r>
              <a:rPr lang="en-GB" dirty="0"/>
              <a:t>					Thank you</a:t>
            </a:r>
          </a:p>
          <a:p>
            <a:endParaRPr lang="en-GB" dirty="0"/>
          </a:p>
          <a:p>
            <a:pPr marL="0" indent="0">
              <a:buNone/>
            </a:pPr>
            <a:r>
              <a:rPr lang="en-GB" dirty="0"/>
              <a:t>@lynzalexander</a:t>
            </a:r>
          </a:p>
          <a:p>
            <a:pPr marL="0" indent="0">
              <a:buNone/>
            </a:pPr>
            <a:r>
              <a:rPr lang="en-GB" dirty="0">
                <a:hlinkClick r:id="rId2"/>
              </a:rPr>
              <a:t>l.a.alexander@rgu.ac.uk</a:t>
            </a:r>
            <a:endParaRPr lang="en-GB" dirty="0"/>
          </a:p>
          <a:p>
            <a:pPr marL="0" indent="0">
              <a:buNone/>
            </a:pPr>
            <a:r>
              <a:rPr lang="en-GB" dirty="0"/>
              <a:t>Scottish Centre for Evidence-based, Multi-professional Practice: </a:t>
            </a:r>
            <a:r>
              <a:rPr lang="en-GB" dirty="0">
                <a:hlinkClick r:id="rId3"/>
              </a:rPr>
              <a:t>https://www.rgu.ac.uk/jbi-centre-of-excellence</a:t>
            </a:r>
            <a:r>
              <a:rPr lang="en-GB" dirty="0"/>
              <a:t> </a:t>
            </a:r>
          </a:p>
          <a:p>
            <a:endParaRPr lang="en-GB" dirty="0"/>
          </a:p>
          <a:p>
            <a:pPr marL="0" indent="0">
              <a:buNone/>
            </a:pPr>
            <a:r>
              <a:rPr lang="en-GB" dirty="0"/>
              <a:t>JBI scoping review network: </a:t>
            </a:r>
            <a:r>
              <a:rPr lang="en-GB" dirty="0">
                <a:hlinkClick r:id="rId4"/>
              </a:rPr>
              <a:t>https://jbi.global/scoping-review-network</a:t>
            </a:r>
            <a:r>
              <a:rPr lang="en-GB" dirty="0"/>
              <a:t>	</a:t>
            </a:r>
          </a:p>
        </p:txBody>
      </p:sp>
      <p:sp>
        <p:nvSpPr>
          <p:cNvPr id="4" name="Date Placeholder 3">
            <a:extLst>
              <a:ext uri="{FF2B5EF4-FFF2-40B4-BE49-F238E27FC236}">
                <a16:creationId xmlns:a16="http://schemas.microsoft.com/office/drawing/2014/main" id="{0749ED11-12E5-2C31-17DA-0CC42CED78F8}"/>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9ABE2682-5CF1-7DFD-B4A6-9BFD9F51D3C9}"/>
              </a:ext>
            </a:extLst>
          </p:cNvPr>
          <p:cNvSpPr>
            <a:spLocks noGrp="1"/>
          </p:cNvSpPr>
          <p:nvPr>
            <p:ph type="sldNum" sz="quarter" idx="4"/>
          </p:nvPr>
        </p:nvSpPr>
        <p:spPr/>
        <p:txBody>
          <a:bodyPr/>
          <a:lstStyle/>
          <a:p>
            <a:fld id="{93EB5604-00B7-4739-B8B6-0DEE3E239664}" type="slidenum">
              <a:rPr lang="en-GB" smtClean="0"/>
              <a:pPr/>
              <a:t>22</a:t>
            </a:fld>
            <a:endParaRPr lang="en-GB" dirty="0"/>
          </a:p>
        </p:txBody>
      </p:sp>
    </p:spTree>
    <p:extLst>
      <p:ext uri="{BB962C8B-B14F-4D97-AF65-F5344CB8AC3E}">
        <p14:creationId xmlns:p14="http://schemas.microsoft.com/office/powerpoint/2010/main" val="399746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959-1D8B-6365-57D8-BBFB16C7701E}"/>
              </a:ext>
            </a:extLst>
          </p:cNvPr>
          <p:cNvSpPr>
            <a:spLocks noGrp="1"/>
          </p:cNvSpPr>
          <p:nvPr>
            <p:ph type="title"/>
          </p:nvPr>
        </p:nvSpPr>
        <p:spPr>
          <a:xfrm>
            <a:off x="461961" y="1015844"/>
            <a:ext cx="11268075" cy="295372"/>
          </a:xfrm>
        </p:spPr>
        <p:txBody>
          <a:bodyPr/>
          <a:lstStyle/>
          <a:p>
            <a:r>
              <a:rPr lang="en-GB" sz="1000" dirty="0"/>
              <a:t>References</a:t>
            </a:r>
          </a:p>
        </p:txBody>
      </p:sp>
      <p:sp>
        <p:nvSpPr>
          <p:cNvPr id="3" name="Content Placeholder 2">
            <a:extLst>
              <a:ext uri="{FF2B5EF4-FFF2-40B4-BE49-F238E27FC236}">
                <a16:creationId xmlns:a16="http://schemas.microsoft.com/office/drawing/2014/main" id="{A0279FEA-D88D-3B82-280F-1B4067207F03}"/>
              </a:ext>
            </a:extLst>
          </p:cNvPr>
          <p:cNvSpPr>
            <a:spLocks noGrp="1"/>
          </p:cNvSpPr>
          <p:nvPr>
            <p:ph idx="1"/>
          </p:nvPr>
        </p:nvSpPr>
        <p:spPr>
          <a:xfrm>
            <a:off x="461962" y="1311217"/>
            <a:ext cx="11268075" cy="4854636"/>
          </a:xfrm>
        </p:spPr>
        <p:txBody>
          <a:bodyPr/>
          <a:lstStyle/>
          <a:p>
            <a:r>
              <a:rPr lang="en-GB" sz="1000" dirty="0"/>
              <a:t>Munn Z, Pollock D, Khalil H, Alexander L, </a:t>
            </a:r>
            <a:r>
              <a:rPr lang="en-GB" sz="1000" dirty="0" err="1"/>
              <a:t>Mclnerney</a:t>
            </a:r>
            <a:r>
              <a:rPr lang="en-GB" sz="1000" dirty="0"/>
              <a:t> P, Godfrey CM, Peters M, Tricco AC. What are scoping reviews? Providing a formal definition of scoping reviews as a type of evidence synthesis. JBI Evid Synth. 2022 Apr 1;20(4):950-952. </a:t>
            </a:r>
            <a:r>
              <a:rPr lang="en-GB" sz="1000" dirty="0" err="1"/>
              <a:t>doi</a:t>
            </a:r>
            <a:r>
              <a:rPr lang="en-GB" sz="1000" dirty="0"/>
              <a:t>: 10.11124/JBIES-21-00483.</a:t>
            </a:r>
          </a:p>
          <a:p>
            <a:r>
              <a:rPr lang="en-GB" sz="1000" dirty="0"/>
              <a:t>Campbell, F., Tricco, A.C., Munn, Z. et al. Mapping reviews, scoping reviews, and evidence and gap maps (EGMs): the same but different— the “Big Picture” review family. </a:t>
            </a:r>
            <a:r>
              <a:rPr lang="en-GB" sz="1000" dirty="0" err="1"/>
              <a:t>Syst</a:t>
            </a:r>
            <a:r>
              <a:rPr lang="en-GB" sz="1000" dirty="0"/>
              <a:t> Rev 12, 45 (2023).</a:t>
            </a:r>
          </a:p>
          <a:p>
            <a:r>
              <a:rPr lang="en-GB" sz="1000" dirty="0"/>
              <a:t>Arksey H, O'Malley L. (2005) Scoping studies: towards a methodological framework. Int J Social Res </a:t>
            </a:r>
            <a:r>
              <a:rPr lang="en-GB" sz="1000" dirty="0" err="1"/>
              <a:t>Methodol</a:t>
            </a:r>
            <a:r>
              <a:rPr lang="en-GB" sz="1000" dirty="0"/>
              <a:t>. 2005;8(1):19-32.</a:t>
            </a:r>
          </a:p>
          <a:p>
            <a:r>
              <a:rPr lang="en-GB" sz="1000" dirty="0" err="1"/>
              <a:t>Levac</a:t>
            </a:r>
            <a:r>
              <a:rPr lang="en-GB" sz="1000" dirty="0"/>
              <a:t> D, Colquhoun H, O’Brien KK. Scoping studies: advancing the methodology. Implement Sci. 2010;5:69.</a:t>
            </a:r>
          </a:p>
          <a:p>
            <a:r>
              <a:rPr lang="en-GB" sz="1000" dirty="0"/>
              <a:t>Peters MDJ, Godfrey CM, Khalil H, McInerney P, Parker D, Soares C. Guidance for conducting systematic scoping reviews. Int J Evid Based </a:t>
            </a:r>
            <a:r>
              <a:rPr lang="en-GB" sz="1000" dirty="0" err="1"/>
              <a:t>Healthc</a:t>
            </a:r>
            <a:r>
              <a:rPr lang="en-GB" sz="1000" dirty="0"/>
              <a:t>. 2015;13(3):141-6.</a:t>
            </a:r>
          </a:p>
          <a:p>
            <a:r>
              <a:rPr lang="en-GB" sz="1000" dirty="0"/>
              <a:t>Peters MDJ, Marnie C, Tricco AC, Pollock D, Munn Z, Alexander L, et al. Updated methodological guidance for the conduct of scoping reviews. JBI Evid Synth. 2020;18(10):2119-26.</a:t>
            </a:r>
          </a:p>
          <a:p>
            <a:r>
              <a:rPr lang="en-GB" sz="1000" dirty="0"/>
              <a:t>Peters MDJ, Godfrey C, McInerney P, Munn Z, Tricco AC, Khalil, H. Scoping Reviews (2020). Aromataris E, Lockwood C, Porritt K, Pilla B, Jordan Z, editors. JBI Manual for Evidence Synthesis. JBI; 2024. Available from: https://synthesismanual.jbi.global.  </a:t>
            </a:r>
            <a:r>
              <a:rPr lang="en-GB" sz="1000" dirty="0">
                <a:hlinkClick r:id="rId2"/>
              </a:rPr>
              <a:t>https://doi.org/10.46658/JBIMES-24-09</a:t>
            </a:r>
            <a:r>
              <a:rPr lang="en-GB" sz="1000" dirty="0"/>
              <a:t> </a:t>
            </a:r>
          </a:p>
          <a:p>
            <a:r>
              <a:rPr lang="en-GB" sz="1000" dirty="0"/>
              <a:t>Munn Z, Peters MD, Stern C, </a:t>
            </a:r>
            <a:r>
              <a:rPr lang="en-GB" sz="1000" dirty="0" err="1"/>
              <a:t>Tufanaru</a:t>
            </a:r>
            <a:r>
              <a:rPr lang="en-GB" sz="1000" dirty="0"/>
              <a:t> C, McArthur A, Aromataris E. Systematic review or scoping review? Guidance for authors when choosing between a systematic or scoping review approach. BMC Med Res </a:t>
            </a:r>
            <a:r>
              <a:rPr lang="en-GB" sz="1000" dirty="0" err="1"/>
              <a:t>Methodol</a:t>
            </a:r>
            <a:r>
              <a:rPr lang="en-GB" sz="1000" dirty="0"/>
              <a:t>. 2018;18(1):143.</a:t>
            </a:r>
          </a:p>
          <a:p>
            <a:r>
              <a:rPr lang="en-GB" sz="1000" dirty="0"/>
              <a:t>Pollock, D, Davies, EL, Peters, MDJ, Tricco AC, Alexander L, McInerney P, et al. Undertaking a scoping review: a practical guide for nursing and midwifery students, clinicians, researchers, and academics. J Adv </a:t>
            </a:r>
            <a:r>
              <a:rPr lang="en-GB" sz="1000" dirty="0" err="1"/>
              <a:t>Nurs</a:t>
            </a:r>
            <a:r>
              <a:rPr lang="en-GB" sz="1000" dirty="0"/>
              <a:t>. 2021;77:2102-13.</a:t>
            </a:r>
          </a:p>
          <a:p>
            <a:r>
              <a:rPr lang="en-GB" sz="1000" dirty="0"/>
              <a:t>Peters, Micah D.J.1,2,3; Godfrey, Christina4; McInerney, Patricia5; Khalil, Hanan6,7; Larsen, Palle8; Marnie, Casey1; Pollock, Danielle9; Tricco, Andrea C.4,10,11; Munn, Zachary9. Best practice guidance and reporting items for the development of scoping review protocols. JBI Evidence Synthesis 20(4):p 953-968, April 2022. | DOI: 10.11124/JBIES-21-00242 </a:t>
            </a:r>
          </a:p>
          <a:p>
            <a:r>
              <a:rPr lang="en-GB" sz="1000" dirty="0"/>
              <a:t>Pollock, Danielle1; Alexander, Lyndsay2,3; Munn, Zachary1; Peters, Micah D.J.4,5,6; Khalil, Hanan7,8; Godfrey, Christina M.9; McInerney, Patricia10; Synnot, Anneliese11,12; Tricco, Andrea C.9,13,14. Moving from consultation to co-creation with knowledge users in scoping reviews: guidance from the JBI Scoping Review Methodology Group. JBI Evidence Synthesis 20(4):p 969-979, April 2022. | DOI: 10.11124/JBIES-21-00416 </a:t>
            </a:r>
          </a:p>
          <a:p>
            <a:r>
              <a:rPr lang="en-GB" sz="1000" dirty="0"/>
              <a:t>Teixeira-Santos, Luísa1; </a:t>
            </a:r>
            <a:r>
              <a:rPr lang="en-GB" sz="1000" dirty="0" err="1"/>
              <a:t>Camarneiro</a:t>
            </a:r>
            <a:r>
              <a:rPr lang="en-GB" sz="1000" dirty="0"/>
              <a:t>, Ana Paula1,2; Xavier, Beatriz1; Ventura, Filipa1; Cunha-Oliveira, Aliete1; Monteiro, Ana Paula1. Multicultural competencies training programs for health care staff and health students in academic and professional settings: a scoping review protocol. JBI Evidence Synthesis 20(2):p 613-623, February 2022. | DOI: 10.11124/JBIES-21-00102 </a:t>
            </a:r>
          </a:p>
          <a:p>
            <a:r>
              <a:rPr lang="en-GB" sz="1000" dirty="0"/>
              <a:t>Pollock, A. , Campbell, P. , Struthers, C. , Synnot, A. , Nunn, J. , Hill, S. , </a:t>
            </a:r>
            <a:r>
              <a:rPr lang="en-GB" sz="1000" dirty="0" err="1"/>
              <a:t>Goodare</a:t>
            </a:r>
            <a:r>
              <a:rPr lang="en-GB" sz="1000" dirty="0"/>
              <a:t>, H. , Morris, J. , Watts, C. &amp; Morley, R. (2019). Development of the ACTIVE framework to describe stakeholder involvement in systematic reviews. Journal of Health Services Research &amp; Policy, 24 (4), 245-255. </a:t>
            </a:r>
            <a:r>
              <a:rPr lang="en-GB" sz="1000" dirty="0" err="1"/>
              <a:t>doi</a:t>
            </a:r>
            <a:r>
              <a:rPr lang="en-GB" sz="1000" dirty="0"/>
              <a:t>: 10.1177/1355819619841647.</a:t>
            </a:r>
          </a:p>
          <a:p>
            <a:br>
              <a:rPr lang="en-GB" sz="1000" dirty="0"/>
            </a:br>
            <a:endParaRPr lang="en-GB" sz="1000" dirty="0"/>
          </a:p>
          <a:p>
            <a:endParaRPr lang="en-GB" sz="1200" dirty="0"/>
          </a:p>
          <a:p>
            <a:endParaRPr lang="en-GB" sz="1200" dirty="0"/>
          </a:p>
          <a:p>
            <a:endParaRPr lang="en-GB" sz="1200" dirty="0"/>
          </a:p>
          <a:p>
            <a:endParaRPr lang="en-GB" dirty="0"/>
          </a:p>
        </p:txBody>
      </p:sp>
      <p:sp>
        <p:nvSpPr>
          <p:cNvPr id="4" name="Date Placeholder 3">
            <a:extLst>
              <a:ext uri="{FF2B5EF4-FFF2-40B4-BE49-F238E27FC236}">
                <a16:creationId xmlns:a16="http://schemas.microsoft.com/office/drawing/2014/main" id="{02699B2B-0AE2-0342-DDD4-EDBDBA978342}"/>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A086E2FE-DAC3-0AC0-CCA8-4485FEA3C5EB}"/>
              </a:ext>
            </a:extLst>
          </p:cNvPr>
          <p:cNvSpPr>
            <a:spLocks noGrp="1"/>
          </p:cNvSpPr>
          <p:nvPr>
            <p:ph type="sldNum" sz="quarter" idx="4"/>
          </p:nvPr>
        </p:nvSpPr>
        <p:spPr/>
        <p:txBody>
          <a:bodyPr/>
          <a:lstStyle/>
          <a:p>
            <a:fld id="{93EB5604-00B7-4739-B8B6-0DEE3E239664}" type="slidenum">
              <a:rPr lang="en-GB" smtClean="0"/>
              <a:pPr/>
              <a:t>23</a:t>
            </a:fld>
            <a:endParaRPr lang="en-GB" dirty="0"/>
          </a:p>
        </p:txBody>
      </p:sp>
    </p:spTree>
    <p:extLst>
      <p:ext uri="{BB962C8B-B14F-4D97-AF65-F5344CB8AC3E}">
        <p14:creationId xmlns:p14="http://schemas.microsoft.com/office/powerpoint/2010/main" val="96709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3BA8-FD6B-81F5-4B28-7C03B0EB423B}"/>
              </a:ext>
            </a:extLst>
          </p:cNvPr>
          <p:cNvSpPr>
            <a:spLocks noGrp="1"/>
          </p:cNvSpPr>
          <p:nvPr>
            <p:ph type="title"/>
          </p:nvPr>
        </p:nvSpPr>
        <p:spPr>
          <a:xfrm>
            <a:off x="461963" y="1016000"/>
            <a:ext cx="11268075" cy="720727"/>
          </a:xfrm>
        </p:spPr>
        <p:txBody>
          <a:bodyPr anchor="t">
            <a:normAutofit fontScale="90000"/>
          </a:bodyPr>
          <a:lstStyle/>
          <a:p>
            <a:br>
              <a:rPr lang="en-GB" sz="2100" dirty="0"/>
            </a:br>
            <a:r>
              <a:rPr lang="en-GB" sz="2800" dirty="0"/>
              <a:t>Objectives:</a:t>
            </a:r>
          </a:p>
        </p:txBody>
      </p:sp>
      <p:sp>
        <p:nvSpPr>
          <p:cNvPr id="3" name="Content Placeholder 2">
            <a:extLst>
              <a:ext uri="{FF2B5EF4-FFF2-40B4-BE49-F238E27FC236}">
                <a16:creationId xmlns:a16="http://schemas.microsoft.com/office/drawing/2014/main" id="{3811C70A-4B30-4AC7-051C-597A13A1988D}"/>
              </a:ext>
            </a:extLst>
          </p:cNvPr>
          <p:cNvSpPr>
            <a:spLocks noGrp="1"/>
          </p:cNvSpPr>
          <p:nvPr>
            <p:ph idx="1"/>
          </p:nvPr>
        </p:nvSpPr>
        <p:spPr>
          <a:xfrm>
            <a:off x="461963" y="1844675"/>
            <a:ext cx="5544038" cy="4321176"/>
          </a:xfrm>
        </p:spPr>
        <p:txBody>
          <a:bodyPr>
            <a:normAutofit/>
          </a:bodyPr>
          <a:lstStyle/>
          <a:p>
            <a:endParaRPr lang="en-GB" dirty="0"/>
          </a:p>
          <a:p>
            <a:r>
              <a:rPr lang="en-GB" dirty="0"/>
              <a:t>What is a scoping review?</a:t>
            </a:r>
          </a:p>
          <a:p>
            <a:r>
              <a:rPr lang="en-GB" dirty="0"/>
              <a:t>When to conduct a scoping review</a:t>
            </a:r>
          </a:p>
          <a:p>
            <a:r>
              <a:rPr lang="en-GB" dirty="0"/>
              <a:t>Things to consider (before &amp; during)</a:t>
            </a:r>
          </a:p>
          <a:p>
            <a:pPr marL="0" indent="0">
              <a:buNone/>
            </a:pPr>
            <a:endParaRPr lang="en-GB" dirty="0"/>
          </a:p>
        </p:txBody>
      </p:sp>
      <p:pic>
        <p:nvPicPr>
          <p:cNvPr id="7" name="Picture 6" descr="Hardcover books">
            <a:extLst>
              <a:ext uri="{FF2B5EF4-FFF2-40B4-BE49-F238E27FC236}">
                <a16:creationId xmlns:a16="http://schemas.microsoft.com/office/drawing/2014/main" id="{50554A3B-4D56-D1A2-B299-3273BFC47FB1}"/>
              </a:ext>
            </a:extLst>
          </p:cNvPr>
          <p:cNvPicPr>
            <a:picLocks noChangeAspect="1"/>
          </p:cNvPicPr>
          <p:nvPr/>
        </p:nvPicPr>
        <p:blipFill>
          <a:blip r:embed="rId2"/>
          <a:stretch>
            <a:fillRect/>
          </a:stretch>
        </p:blipFill>
        <p:spPr>
          <a:xfrm>
            <a:off x="6185999" y="2154940"/>
            <a:ext cx="5544038" cy="3700645"/>
          </a:xfrm>
          <a:prstGeom prst="rect">
            <a:avLst/>
          </a:prstGeom>
          <a:noFill/>
        </p:spPr>
      </p:pic>
      <p:sp>
        <p:nvSpPr>
          <p:cNvPr id="4" name="Date Placeholder 3">
            <a:extLst>
              <a:ext uri="{FF2B5EF4-FFF2-40B4-BE49-F238E27FC236}">
                <a16:creationId xmlns:a16="http://schemas.microsoft.com/office/drawing/2014/main" id="{FA453973-C523-5E50-4756-C0B263372459}"/>
              </a:ext>
            </a:extLst>
          </p:cNvPr>
          <p:cNvSpPr>
            <a:spLocks noGrp="1"/>
          </p:cNvSpPr>
          <p:nvPr>
            <p:ph type="dt" sz="half" idx="10"/>
          </p:nvPr>
        </p:nvSpPr>
        <p:spPr>
          <a:xfrm>
            <a:off x="461963" y="6165850"/>
            <a:ext cx="1755131" cy="692150"/>
          </a:xfrm>
        </p:spPr>
        <p:txBody>
          <a:bodyPr anchor="ctr">
            <a:normAutofit/>
          </a:bodyPr>
          <a:lstStyle/>
          <a:p>
            <a:pPr defTabSz="914400">
              <a:spcAft>
                <a:spcPts val="600"/>
              </a:spcAft>
              <a:defRPr/>
            </a:pPr>
            <a:endParaRPr lang="en-US" dirty="0"/>
          </a:p>
        </p:txBody>
      </p:sp>
      <p:sp>
        <p:nvSpPr>
          <p:cNvPr id="5" name="Slide Number Placeholder 4">
            <a:extLst>
              <a:ext uri="{FF2B5EF4-FFF2-40B4-BE49-F238E27FC236}">
                <a16:creationId xmlns:a16="http://schemas.microsoft.com/office/drawing/2014/main" id="{5C3D00C9-6FD4-5848-C75E-7C9269F4FD55}"/>
              </a:ext>
            </a:extLst>
          </p:cNvPr>
          <p:cNvSpPr>
            <a:spLocks noGrp="1"/>
          </p:cNvSpPr>
          <p:nvPr>
            <p:ph type="sldNum" sz="quarter" idx="4"/>
          </p:nvPr>
        </p:nvSpPr>
        <p:spPr>
          <a:xfrm>
            <a:off x="10798624" y="6165850"/>
            <a:ext cx="931413" cy="692149"/>
          </a:xfrm>
        </p:spPr>
        <p:txBody>
          <a:bodyPr anchor="ctr">
            <a:normAutofit/>
          </a:bodyPr>
          <a:lstStyle/>
          <a:p>
            <a:pPr>
              <a:spcAft>
                <a:spcPts val="600"/>
              </a:spcAft>
            </a:pPr>
            <a:fld id="{93EB5604-00B7-4739-B8B6-0DEE3E239664}" type="slidenum">
              <a:rPr lang="en-GB" smtClean="0"/>
              <a:pPr>
                <a:spcAft>
                  <a:spcPts val="600"/>
                </a:spcAft>
              </a:pPr>
              <a:t>2</a:t>
            </a:fld>
            <a:endParaRPr lang="en-GB"/>
          </a:p>
        </p:txBody>
      </p:sp>
    </p:spTree>
    <p:extLst>
      <p:ext uri="{BB962C8B-B14F-4D97-AF65-F5344CB8AC3E}">
        <p14:creationId xmlns:p14="http://schemas.microsoft.com/office/powerpoint/2010/main" val="39167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0ABD-B464-1409-7D58-F0AA7EFB713C}"/>
              </a:ext>
            </a:extLst>
          </p:cNvPr>
          <p:cNvSpPr>
            <a:spLocks noGrp="1"/>
          </p:cNvSpPr>
          <p:nvPr>
            <p:ph type="title"/>
          </p:nvPr>
        </p:nvSpPr>
        <p:spPr/>
        <p:txBody>
          <a:bodyPr/>
          <a:lstStyle/>
          <a:p>
            <a:br>
              <a:rPr lang="en-GB" sz="2800" dirty="0"/>
            </a:br>
            <a:r>
              <a:rPr lang="en-GB" sz="2800" dirty="0"/>
              <a:t>What is a scoping review?</a:t>
            </a:r>
          </a:p>
        </p:txBody>
      </p:sp>
      <p:sp>
        <p:nvSpPr>
          <p:cNvPr id="3" name="Content Placeholder 2">
            <a:extLst>
              <a:ext uri="{FF2B5EF4-FFF2-40B4-BE49-F238E27FC236}">
                <a16:creationId xmlns:a16="http://schemas.microsoft.com/office/drawing/2014/main" id="{9AA1F0D6-CDDA-DC64-9431-339AF3379F44}"/>
              </a:ext>
            </a:extLst>
          </p:cNvPr>
          <p:cNvSpPr>
            <a:spLocks noGrp="1"/>
          </p:cNvSpPr>
          <p:nvPr>
            <p:ph idx="1"/>
          </p:nvPr>
        </p:nvSpPr>
        <p:spPr>
          <a:xfrm>
            <a:off x="1581149" y="1844675"/>
            <a:ext cx="9952367" cy="4321176"/>
          </a:xfrm>
        </p:spPr>
        <p:txBody>
          <a:bodyPr/>
          <a:lstStyle/>
          <a:p>
            <a:pPr marL="0" indent="0">
              <a:buNone/>
            </a:pPr>
            <a:endParaRPr lang="en-GB" sz="1800" dirty="0"/>
          </a:p>
          <a:p>
            <a:pPr marL="0" indent="0">
              <a:buNone/>
            </a:pPr>
            <a:r>
              <a:rPr lang="en-GB" sz="1800" dirty="0"/>
              <a:t>A type of evidence synthesis that aims to systematically identify and </a:t>
            </a:r>
            <a:r>
              <a:rPr lang="en-GB" sz="1800" b="1" dirty="0">
                <a:solidFill>
                  <a:schemeClr val="accent1"/>
                </a:solidFill>
              </a:rPr>
              <a:t>map the breadth</a:t>
            </a:r>
            <a:r>
              <a:rPr lang="en-GB" sz="1800" dirty="0"/>
              <a:t> of evidence available on a particular topic, field, concept, or issue, often irrespective of source (i.e. primary research, reviews, non-empirical evidence) within or across particular contexts. </a:t>
            </a:r>
          </a:p>
          <a:p>
            <a:pPr marL="0" indent="0">
              <a:buNone/>
            </a:pPr>
            <a:endParaRPr lang="en-GB" sz="1800" dirty="0"/>
          </a:p>
          <a:p>
            <a:pPr marL="0" indent="0">
              <a:buNone/>
            </a:pPr>
            <a:r>
              <a:rPr lang="en-GB" sz="1800" dirty="0"/>
              <a:t>Scoping reviews can clarify key </a:t>
            </a:r>
            <a:r>
              <a:rPr lang="en-GB" sz="1800" b="1" dirty="0">
                <a:solidFill>
                  <a:schemeClr val="accent1"/>
                </a:solidFill>
              </a:rPr>
              <a:t>concepts/definitions</a:t>
            </a:r>
            <a:r>
              <a:rPr lang="en-GB" sz="1800" dirty="0"/>
              <a:t> in the literature and identify key characteristics or factors related to a concept, including those related to methodological research.</a:t>
            </a:r>
          </a:p>
          <a:p>
            <a:pPr marL="0" indent="0">
              <a:buNone/>
            </a:pPr>
            <a:endParaRPr lang="en-GB" dirty="0"/>
          </a:p>
        </p:txBody>
      </p:sp>
      <p:sp>
        <p:nvSpPr>
          <p:cNvPr id="5" name="Date Placeholder 4">
            <a:extLst>
              <a:ext uri="{FF2B5EF4-FFF2-40B4-BE49-F238E27FC236}">
                <a16:creationId xmlns:a16="http://schemas.microsoft.com/office/drawing/2014/main" id="{92CCCB8C-D928-D7BF-588A-ED2C051A59E0}"/>
              </a:ext>
            </a:extLst>
          </p:cNvPr>
          <p:cNvSpPr>
            <a:spLocks noGrp="1"/>
          </p:cNvSpPr>
          <p:nvPr>
            <p:ph type="dt" sz="half" idx="10"/>
          </p:nvPr>
        </p:nvSpPr>
        <p:spPr/>
        <p:txBody>
          <a:bodyPr/>
          <a:lstStyle/>
          <a:p>
            <a:pPr defTabSz="914400">
              <a:defRPr/>
            </a:pPr>
            <a:endParaRPr lang="en-US" dirty="0"/>
          </a:p>
        </p:txBody>
      </p:sp>
      <p:sp>
        <p:nvSpPr>
          <p:cNvPr id="6" name="Slide Number Placeholder 5">
            <a:extLst>
              <a:ext uri="{FF2B5EF4-FFF2-40B4-BE49-F238E27FC236}">
                <a16:creationId xmlns:a16="http://schemas.microsoft.com/office/drawing/2014/main" id="{508486E4-4CF1-0CA0-5166-3DF49D7C3157}"/>
              </a:ext>
            </a:extLst>
          </p:cNvPr>
          <p:cNvSpPr>
            <a:spLocks noGrp="1"/>
          </p:cNvSpPr>
          <p:nvPr>
            <p:ph type="sldNum" sz="quarter" idx="4"/>
          </p:nvPr>
        </p:nvSpPr>
        <p:spPr/>
        <p:txBody>
          <a:bodyPr/>
          <a:lstStyle/>
          <a:p>
            <a:fld id="{93EB5604-00B7-4739-B8B6-0DEE3E239664}" type="slidenum">
              <a:rPr lang="en-GB" smtClean="0"/>
              <a:pPr/>
              <a:t>3</a:t>
            </a:fld>
            <a:endParaRPr lang="en-GB" dirty="0"/>
          </a:p>
        </p:txBody>
      </p:sp>
      <p:pic>
        <p:nvPicPr>
          <p:cNvPr id="7" name="Picture 6">
            <a:extLst>
              <a:ext uri="{FF2B5EF4-FFF2-40B4-BE49-F238E27FC236}">
                <a16:creationId xmlns:a16="http://schemas.microsoft.com/office/drawing/2014/main" id="{9D53B332-2C93-FCE8-ECD4-FED9BCA2BED3}"/>
              </a:ext>
            </a:extLst>
          </p:cNvPr>
          <p:cNvPicPr>
            <a:picLocks noChangeAspect="1"/>
          </p:cNvPicPr>
          <p:nvPr/>
        </p:nvPicPr>
        <p:blipFill>
          <a:blip r:embed="rId2"/>
          <a:stretch>
            <a:fillRect/>
          </a:stretch>
        </p:blipFill>
        <p:spPr>
          <a:xfrm>
            <a:off x="682073" y="1933774"/>
            <a:ext cx="988376" cy="851302"/>
          </a:xfrm>
          <a:prstGeom prst="rect">
            <a:avLst/>
          </a:prstGeom>
        </p:spPr>
      </p:pic>
      <p:pic>
        <p:nvPicPr>
          <p:cNvPr id="8" name="Picture 7">
            <a:extLst>
              <a:ext uri="{FF2B5EF4-FFF2-40B4-BE49-F238E27FC236}">
                <a16:creationId xmlns:a16="http://schemas.microsoft.com/office/drawing/2014/main" id="{D5182488-1F7A-1B83-45FC-B2CBA9593138}"/>
              </a:ext>
            </a:extLst>
          </p:cNvPr>
          <p:cNvPicPr>
            <a:picLocks noChangeAspect="1"/>
          </p:cNvPicPr>
          <p:nvPr/>
        </p:nvPicPr>
        <p:blipFill>
          <a:blip r:embed="rId3"/>
          <a:stretch>
            <a:fillRect/>
          </a:stretch>
        </p:blipFill>
        <p:spPr>
          <a:xfrm>
            <a:off x="10189332" y="3944561"/>
            <a:ext cx="1209923" cy="1046539"/>
          </a:xfrm>
          <a:prstGeom prst="rect">
            <a:avLst/>
          </a:prstGeom>
        </p:spPr>
      </p:pic>
      <p:sp>
        <p:nvSpPr>
          <p:cNvPr id="9" name="TextBox 8">
            <a:extLst>
              <a:ext uri="{FF2B5EF4-FFF2-40B4-BE49-F238E27FC236}">
                <a16:creationId xmlns:a16="http://schemas.microsoft.com/office/drawing/2014/main" id="{86A9C25B-74EA-42D8-8137-1EADEB6F1AC9}"/>
              </a:ext>
            </a:extLst>
          </p:cNvPr>
          <p:cNvSpPr txBox="1"/>
          <p:nvPr/>
        </p:nvSpPr>
        <p:spPr>
          <a:xfrm>
            <a:off x="6557332" y="5080001"/>
            <a:ext cx="2762250" cy="369332"/>
          </a:xfrm>
          <a:prstGeom prst="rect">
            <a:avLst/>
          </a:prstGeom>
          <a:noFill/>
        </p:spPr>
        <p:txBody>
          <a:bodyPr wrap="square" rtlCol="0">
            <a:spAutoFit/>
          </a:bodyPr>
          <a:lstStyle/>
          <a:p>
            <a:r>
              <a:rPr lang="en-GB" dirty="0"/>
              <a:t>Munn et al 2022</a:t>
            </a:r>
          </a:p>
        </p:txBody>
      </p:sp>
    </p:spTree>
    <p:extLst>
      <p:ext uri="{BB962C8B-B14F-4D97-AF65-F5344CB8AC3E}">
        <p14:creationId xmlns:p14="http://schemas.microsoft.com/office/powerpoint/2010/main" val="68021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AA81-0680-5CA6-3C8B-4A1C2D6D3FA7}"/>
              </a:ext>
            </a:extLst>
          </p:cNvPr>
          <p:cNvSpPr>
            <a:spLocks noGrp="1"/>
          </p:cNvSpPr>
          <p:nvPr>
            <p:ph type="title"/>
          </p:nvPr>
        </p:nvSpPr>
        <p:spPr>
          <a:xfrm>
            <a:off x="461961" y="1149191"/>
            <a:ext cx="11268075" cy="720727"/>
          </a:xfrm>
        </p:spPr>
        <p:txBody>
          <a:bodyPr/>
          <a:lstStyle/>
          <a:p>
            <a:r>
              <a:rPr lang="en-GB" sz="2800" b="0" dirty="0">
                <a:solidFill>
                  <a:schemeClr val="accent1"/>
                </a:solidFill>
              </a:rPr>
              <a:t>Where do scoping reviews fit within evidence synthesis?</a:t>
            </a:r>
          </a:p>
        </p:txBody>
      </p:sp>
      <p:graphicFrame>
        <p:nvGraphicFramePr>
          <p:cNvPr id="8" name="Content Placeholder 7">
            <a:extLst>
              <a:ext uri="{FF2B5EF4-FFF2-40B4-BE49-F238E27FC236}">
                <a16:creationId xmlns:a16="http://schemas.microsoft.com/office/drawing/2014/main" id="{30D13463-4732-CEAD-862E-B0D78E1E8B79}"/>
              </a:ext>
            </a:extLst>
          </p:cNvPr>
          <p:cNvGraphicFramePr>
            <a:graphicFrameLocks noGrp="1"/>
          </p:cNvGraphicFramePr>
          <p:nvPr>
            <p:ph idx="1"/>
            <p:extLst>
              <p:ext uri="{D42A27DB-BD31-4B8C-83A1-F6EECF244321}">
                <p14:modId xmlns:p14="http://schemas.microsoft.com/office/powerpoint/2010/main" val="15263720"/>
              </p:ext>
            </p:extLst>
          </p:nvPr>
        </p:nvGraphicFramePr>
        <p:xfrm>
          <a:off x="461963" y="1844675"/>
          <a:ext cx="11268075" cy="4321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78A2D384-A0D0-66B9-73A1-5EC2902670D4}"/>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92C2E94A-151E-76F8-79A3-92E10BB579DE}"/>
              </a:ext>
            </a:extLst>
          </p:cNvPr>
          <p:cNvSpPr>
            <a:spLocks noGrp="1"/>
          </p:cNvSpPr>
          <p:nvPr>
            <p:ph type="sldNum" sz="quarter" idx="4"/>
          </p:nvPr>
        </p:nvSpPr>
        <p:spPr/>
        <p:txBody>
          <a:bodyPr/>
          <a:lstStyle/>
          <a:p>
            <a:fld id="{93EB5604-00B7-4739-B8B6-0DEE3E239664}" type="slidenum">
              <a:rPr lang="en-GB" smtClean="0"/>
              <a:pPr/>
              <a:t>4</a:t>
            </a:fld>
            <a:endParaRPr lang="en-GB" dirty="0"/>
          </a:p>
        </p:txBody>
      </p:sp>
    </p:spTree>
    <p:extLst>
      <p:ext uri="{BB962C8B-B14F-4D97-AF65-F5344CB8AC3E}">
        <p14:creationId xmlns:p14="http://schemas.microsoft.com/office/powerpoint/2010/main" val="114948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5FA3F8F-FE63-121F-AC32-3D0F2FEFC5CF}"/>
              </a:ext>
            </a:extLst>
          </p:cNvPr>
          <p:cNvSpPr>
            <a:spLocks noGrp="1"/>
          </p:cNvSpPr>
          <p:nvPr>
            <p:ph type="title"/>
          </p:nvPr>
        </p:nvSpPr>
        <p:spPr>
          <a:xfrm>
            <a:off x="461963" y="1016000"/>
            <a:ext cx="11268075" cy="720727"/>
          </a:xfrm>
        </p:spPr>
        <p:txBody>
          <a:bodyPr/>
          <a:lstStyle/>
          <a:p>
            <a:endParaRPr lang="en-US"/>
          </a:p>
        </p:txBody>
      </p:sp>
      <p:sp>
        <p:nvSpPr>
          <p:cNvPr id="20" name="Content Placeholder 2">
            <a:extLst>
              <a:ext uri="{FF2B5EF4-FFF2-40B4-BE49-F238E27FC236}">
                <a16:creationId xmlns:a16="http://schemas.microsoft.com/office/drawing/2014/main" id="{C982EEE7-E3FA-6CE3-FBDB-35383F5FC198}"/>
              </a:ext>
            </a:extLst>
          </p:cNvPr>
          <p:cNvSpPr>
            <a:spLocks noGrp="1"/>
          </p:cNvSpPr>
          <p:nvPr>
            <p:ph idx="1"/>
          </p:nvPr>
        </p:nvSpPr>
        <p:spPr>
          <a:xfrm>
            <a:off x="461963" y="1844675"/>
            <a:ext cx="5544038" cy="4321176"/>
          </a:xfrm>
        </p:spPr>
        <p:txBody>
          <a:bodyPr/>
          <a:lstStyle/>
          <a:p>
            <a:endParaRPr lang="en-US" dirty="0"/>
          </a:p>
        </p:txBody>
      </p:sp>
      <p:pic>
        <p:nvPicPr>
          <p:cNvPr id="6" name="Content Placeholder 5">
            <a:extLst>
              <a:ext uri="{FF2B5EF4-FFF2-40B4-BE49-F238E27FC236}">
                <a16:creationId xmlns:a16="http://schemas.microsoft.com/office/drawing/2014/main" id="{F46BE800-913A-800A-EFCF-9A69A8107CD3}"/>
              </a:ext>
            </a:extLst>
          </p:cNvPr>
          <p:cNvPicPr>
            <a:picLocks noGrp="1" noChangeAspect="1"/>
          </p:cNvPicPr>
          <p:nvPr>
            <p:ph idx="11"/>
          </p:nvPr>
        </p:nvPicPr>
        <p:blipFill>
          <a:blip r:embed="rId2"/>
          <a:stretch/>
        </p:blipFill>
        <p:spPr>
          <a:xfrm>
            <a:off x="2534624" y="575172"/>
            <a:ext cx="8160483" cy="5936752"/>
          </a:xfrm>
          <a:prstGeom prst="rect">
            <a:avLst/>
          </a:prstGeom>
          <a:noFill/>
        </p:spPr>
      </p:pic>
      <p:sp>
        <p:nvSpPr>
          <p:cNvPr id="4" name="Date Placeholder 3">
            <a:extLst>
              <a:ext uri="{FF2B5EF4-FFF2-40B4-BE49-F238E27FC236}">
                <a16:creationId xmlns:a16="http://schemas.microsoft.com/office/drawing/2014/main" id="{333FEE0C-0C31-691F-C252-D5A9D389278B}"/>
              </a:ext>
            </a:extLst>
          </p:cNvPr>
          <p:cNvSpPr>
            <a:spLocks noGrp="1"/>
          </p:cNvSpPr>
          <p:nvPr>
            <p:ph type="dt" sz="half" idx="10"/>
          </p:nvPr>
        </p:nvSpPr>
        <p:spPr>
          <a:xfrm>
            <a:off x="461963" y="6165850"/>
            <a:ext cx="1755131" cy="692150"/>
          </a:xfrm>
        </p:spPr>
        <p:txBody>
          <a:bodyPr anchor="ctr">
            <a:normAutofit/>
          </a:bodyPr>
          <a:lstStyle/>
          <a:p>
            <a:pPr defTabSz="914400">
              <a:spcAft>
                <a:spcPts val="600"/>
              </a:spcAft>
              <a:defRPr/>
            </a:pPr>
            <a:endParaRPr lang="en-US" dirty="0"/>
          </a:p>
        </p:txBody>
      </p:sp>
      <p:sp>
        <p:nvSpPr>
          <p:cNvPr id="5" name="Slide Number Placeholder 4">
            <a:extLst>
              <a:ext uri="{FF2B5EF4-FFF2-40B4-BE49-F238E27FC236}">
                <a16:creationId xmlns:a16="http://schemas.microsoft.com/office/drawing/2014/main" id="{BE4CF0A4-73D1-DC3E-822C-FADE6F365951}"/>
              </a:ext>
            </a:extLst>
          </p:cNvPr>
          <p:cNvSpPr>
            <a:spLocks noGrp="1"/>
          </p:cNvSpPr>
          <p:nvPr>
            <p:ph type="sldNum" sz="quarter" idx="4"/>
          </p:nvPr>
        </p:nvSpPr>
        <p:spPr>
          <a:xfrm>
            <a:off x="10798624" y="6165850"/>
            <a:ext cx="931413" cy="692149"/>
          </a:xfrm>
        </p:spPr>
        <p:txBody>
          <a:bodyPr anchor="ctr">
            <a:normAutofit/>
          </a:bodyPr>
          <a:lstStyle/>
          <a:p>
            <a:pPr>
              <a:spcAft>
                <a:spcPts val="600"/>
              </a:spcAft>
            </a:pPr>
            <a:fld id="{93EB5604-00B7-4739-B8B6-0DEE3E239664}" type="slidenum">
              <a:rPr lang="en-GB" smtClean="0"/>
              <a:pPr>
                <a:spcAft>
                  <a:spcPts val="600"/>
                </a:spcAft>
              </a:pPr>
              <a:t>5</a:t>
            </a:fld>
            <a:endParaRPr lang="en-GB"/>
          </a:p>
        </p:txBody>
      </p:sp>
      <p:sp>
        <p:nvSpPr>
          <p:cNvPr id="7" name="TextBox 6">
            <a:extLst>
              <a:ext uri="{FF2B5EF4-FFF2-40B4-BE49-F238E27FC236}">
                <a16:creationId xmlns:a16="http://schemas.microsoft.com/office/drawing/2014/main" id="{2F3FF740-9DC4-6188-76C3-E0C694766827}"/>
              </a:ext>
            </a:extLst>
          </p:cNvPr>
          <p:cNvSpPr txBox="1"/>
          <p:nvPr/>
        </p:nvSpPr>
        <p:spPr>
          <a:xfrm>
            <a:off x="8341743" y="6327258"/>
            <a:ext cx="2803585" cy="369332"/>
          </a:xfrm>
          <a:prstGeom prst="rect">
            <a:avLst/>
          </a:prstGeom>
          <a:noFill/>
        </p:spPr>
        <p:txBody>
          <a:bodyPr wrap="square" rtlCol="0">
            <a:spAutoFit/>
          </a:bodyPr>
          <a:lstStyle/>
          <a:p>
            <a:r>
              <a:rPr lang="en-GB" sz="1400" dirty="0"/>
              <a:t>Campbell et al 2023</a:t>
            </a:r>
            <a:r>
              <a:rPr lang="en-GB" dirty="0"/>
              <a:t> </a:t>
            </a:r>
          </a:p>
        </p:txBody>
      </p:sp>
    </p:spTree>
    <p:extLst>
      <p:ext uri="{BB962C8B-B14F-4D97-AF65-F5344CB8AC3E}">
        <p14:creationId xmlns:p14="http://schemas.microsoft.com/office/powerpoint/2010/main" val="174294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A955-ADA1-745C-1A6B-A4B1CE5B8D5E}"/>
              </a:ext>
            </a:extLst>
          </p:cNvPr>
          <p:cNvSpPr>
            <a:spLocks noGrp="1"/>
          </p:cNvSpPr>
          <p:nvPr>
            <p:ph type="title"/>
          </p:nvPr>
        </p:nvSpPr>
        <p:spPr>
          <a:xfrm>
            <a:off x="3557588" y="269128"/>
            <a:ext cx="11268075" cy="720727"/>
          </a:xfrm>
        </p:spPr>
        <p:txBody>
          <a:bodyPr/>
          <a:lstStyle/>
          <a:p>
            <a:r>
              <a:rPr lang="en-GB" sz="2800" dirty="0"/>
              <a:t>Scoping review methodology</a:t>
            </a:r>
          </a:p>
        </p:txBody>
      </p:sp>
      <p:sp>
        <p:nvSpPr>
          <p:cNvPr id="4" name="Date Placeholder 3">
            <a:extLst>
              <a:ext uri="{FF2B5EF4-FFF2-40B4-BE49-F238E27FC236}">
                <a16:creationId xmlns:a16="http://schemas.microsoft.com/office/drawing/2014/main" id="{A6FFDA68-8C37-9984-9C79-1848643C8D65}"/>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775CE854-FD6E-AF6B-3106-AAF45D8A676C}"/>
              </a:ext>
            </a:extLst>
          </p:cNvPr>
          <p:cNvSpPr>
            <a:spLocks noGrp="1"/>
          </p:cNvSpPr>
          <p:nvPr>
            <p:ph type="sldNum" sz="quarter" idx="4"/>
          </p:nvPr>
        </p:nvSpPr>
        <p:spPr/>
        <p:txBody>
          <a:bodyPr/>
          <a:lstStyle/>
          <a:p>
            <a:fld id="{93EB5604-00B7-4739-B8B6-0DEE3E239664}" type="slidenum">
              <a:rPr lang="en-GB" smtClean="0"/>
              <a:pPr/>
              <a:t>6</a:t>
            </a:fld>
            <a:endParaRPr lang="en-GB" dirty="0"/>
          </a:p>
        </p:txBody>
      </p:sp>
      <p:pic>
        <p:nvPicPr>
          <p:cNvPr id="8" name="Picture 7">
            <a:extLst>
              <a:ext uri="{FF2B5EF4-FFF2-40B4-BE49-F238E27FC236}">
                <a16:creationId xmlns:a16="http://schemas.microsoft.com/office/drawing/2014/main" id="{647FABCF-A55D-0D38-3F49-C15CC09FFEF0}"/>
              </a:ext>
            </a:extLst>
          </p:cNvPr>
          <p:cNvPicPr>
            <a:picLocks noChangeAspect="1"/>
          </p:cNvPicPr>
          <p:nvPr/>
        </p:nvPicPr>
        <p:blipFill>
          <a:blip r:embed="rId3"/>
          <a:stretch>
            <a:fillRect/>
          </a:stretch>
        </p:blipFill>
        <p:spPr>
          <a:xfrm>
            <a:off x="500233" y="1058960"/>
            <a:ext cx="11229805" cy="5395428"/>
          </a:xfrm>
          <a:prstGeom prst="rect">
            <a:avLst/>
          </a:prstGeom>
        </p:spPr>
      </p:pic>
      <p:pic>
        <p:nvPicPr>
          <p:cNvPr id="6" name="Content Placeholder 5">
            <a:extLst>
              <a:ext uri="{FF2B5EF4-FFF2-40B4-BE49-F238E27FC236}">
                <a16:creationId xmlns:a16="http://schemas.microsoft.com/office/drawing/2014/main" id="{12496639-E311-442B-1BB9-18C3B860E83F}"/>
              </a:ext>
            </a:extLst>
          </p:cNvPr>
          <p:cNvPicPr>
            <a:picLocks noGrp="1" noChangeAspect="1"/>
          </p:cNvPicPr>
          <p:nvPr>
            <p:ph idx="1"/>
          </p:nvPr>
        </p:nvPicPr>
        <p:blipFill>
          <a:blip r:embed="rId4"/>
          <a:stretch>
            <a:fillRect/>
          </a:stretch>
        </p:blipFill>
        <p:spPr>
          <a:xfrm>
            <a:off x="1030689" y="4859239"/>
            <a:ext cx="2036362" cy="1970382"/>
          </a:xfrm>
          <a:prstGeom prst="rect">
            <a:avLst/>
          </a:prstGeom>
        </p:spPr>
      </p:pic>
      <p:pic>
        <p:nvPicPr>
          <p:cNvPr id="9" name="Picture 8">
            <a:extLst>
              <a:ext uri="{FF2B5EF4-FFF2-40B4-BE49-F238E27FC236}">
                <a16:creationId xmlns:a16="http://schemas.microsoft.com/office/drawing/2014/main" id="{4A57AB1C-DBCB-FA06-793B-9EC95D9C1B6E}"/>
              </a:ext>
            </a:extLst>
          </p:cNvPr>
          <p:cNvPicPr>
            <a:picLocks noChangeAspect="1"/>
          </p:cNvPicPr>
          <p:nvPr/>
        </p:nvPicPr>
        <p:blipFill>
          <a:blip r:embed="rId5"/>
          <a:stretch>
            <a:fillRect/>
          </a:stretch>
        </p:blipFill>
        <p:spPr>
          <a:xfrm>
            <a:off x="3105321" y="4859239"/>
            <a:ext cx="2505075" cy="2024617"/>
          </a:xfrm>
          <a:prstGeom prst="rect">
            <a:avLst/>
          </a:prstGeom>
        </p:spPr>
      </p:pic>
      <p:pic>
        <p:nvPicPr>
          <p:cNvPr id="10" name="Picture 9">
            <a:extLst>
              <a:ext uri="{FF2B5EF4-FFF2-40B4-BE49-F238E27FC236}">
                <a16:creationId xmlns:a16="http://schemas.microsoft.com/office/drawing/2014/main" id="{AAF55DE5-21A9-ED98-CCF9-3CDD01B000E1}"/>
              </a:ext>
            </a:extLst>
          </p:cNvPr>
          <p:cNvPicPr>
            <a:picLocks noChangeAspect="1"/>
          </p:cNvPicPr>
          <p:nvPr/>
        </p:nvPicPr>
        <p:blipFill>
          <a:blip r:embed="rId6"/>
          <a:stretch>
            <a:fillRect/>
          </a:stretch>
        </p:blipFill>
        <p:spPr>
          <a:xfrm>
            <a:off x="5610396" y="4859239"/>
            <a:ext cx="1559041" cy="2024617"/>
          </a:xfrm>
          <a:prstGeom prst="rect">
            <a:avLst/>
          </a:prstGeom>
        </p:spPr>
      </p:pic>
    </p:spTree>
    <p:extLst>
      <p:ext uri="{BB962C8B-B14F-4D97-AF65-F5344CB8AC3E}">
        <p14:creationId xmlns:p14="http://schemas.microsoft.com/office/powerpoint/2010/main" val="132160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9835-4CCB-FF36-C940-B9CB8E2EB7B9}"/>
              </a:ext>
            </a:extLst>
          </p:cNvPr>
          <p:cNvSpPr>
            <a:spLocks noGrp="1"/>
          </p:cNvSpPr>
          <p:nvPr>
            <p:ph type="title"/>
          </p:nvPr>
        </p:nvSpPr>
        <p:spPr>
          <a:xfrm>
            <a:off x="3509961" y="295116"/>
            <a:ext cx="11268075" cy="720727"/>
          </a:xfrm>
        </p:spPr>
        <p:txBody>
          <a:bodyPr/>
          <a:lstStyle/>
          <a:p>
            <a:r>
              <a:rPr lang="en-GB" sz="2800" dirty="0"/>
              <a:t>JBI Scoping Review Chapter 10</a:t>
            </a:r>
          </a:p>
        </p:txBody>
      </p:sp>
      <p:sp>
        <p:nvSpPr>
          <p:cNvPr id="4" name="Date Placeholder 3">
            <a:extLst>
              <a:ext uri="{FF2B5EF4-FFF2-40B4-BE49-F238E27FC236}">
                <a16:creationId xmlns:a16="http://schemas.microsoft.com/office/drawing/2014/main" id="{29792F84-B053-AD1E-7E07-133A093634DA}"/>
              </a:ext>
            </a:extLst>
          </p:cNvPr>
          <p:cNvSpPr>
            <a:spLocks noGrp="1"/>
          </p:cNvSpPr>
          <p:nvPr>
            <p:ph type="dt" sz="half" idx="10"/>
          </p:nvPr>
        </p:nvSpPr>
        <p:spPr/>
        <p:txBody>
          <a:bodyPr/>
          <a:lstStyle/>
          <a:p>
            <a:pPr defTabSz="914400">
              <a:defRPr/>
            </a:pPr>
            <a:endParaRPr lang="en-US" dirty="0"/>
          </a:p>
        </p:txBody>
      </p:sp>
      <p:sp>
        <p:nvSpPr>
          <p:cNvPr id="5" name="Slide Number Placeholder 4">
            <a:extLst>
              <a:ext uri="{FF2B5EF4-FFF2-40B4-BE49-F238E27FC236}">
                <a16:creationId xmlns:a16="http://schemas.microsoft.com/office/drawing/2014/main" id="{0AFF2A86-7298-9D88-D930-79C125663EEA}"/>
              </a:ext>
            </a:extLst>
          </p:cNvPr>
          <p:cNvSpPr>
            <a:spLocks noGrp="1"/>
          </p:cNvSpPr>
          <p:nvPr>
            <p:ph type="sldNum" sz="quarter" idx="4"/>
          </p:nvPr>
        </p:nvSpPr>
        <p:spPr/>
        <p:txBody>
          <a:bodyPr/>
          <a:lstStyle/>
          <a:p>
            <a:fld id="{93EB5604-00B7-4739-B8B6-0DEE3E239664}" type="slidenum">
              <a:rPr lang="en-GB" smtClean="0"/>
              <a:pPr/>
              <a:t>7</a:t>
            </a:fld>
            <a:endParaRPr lang="en-GB" dirty="0"/>
          </a:p>
        </p:txBody>
      </p:sp>
      <p:sp>
        <p:nvSpPr>
          <p:cNvPr id="8" name="Content Placeholder 7">
            <a:extLst>
              <a:ext uri="{FF2B5EF4-FFF2-40B4-BE49-F238E27FC236}">
                <a16:creationId xmlns:a16="http://schemas.microsoft.com/office/drawing/2014/main" id="{7241C3E2-226D-788E-8D4C-5BD50AF93AAF}"/>
              </a:ext>
            </a:extLst>
          </p:cNvPr>
          <p:cNvSpPr>
            <a:spLocks noGrp="1"/>
          </p:cNvSpPr>
          <p:nvPr>
            <p:ph idx="1"/>
          </p:nvPr>
        </p:nvSpPr>
        <p:spPr/>
        <p:txBody>
          <a:bodyPr/>
          <a:lstStyle/>
          <a:p>
            <a:endParaRPr lang="en-GB"/>
          </a:p>
        </p:txBody>
      </p:sp>
      <p:pic>
        <p:nvPicPr>
          <p:cNvPr id="10" name="Picture 9">
            <a:extLst>
              <a:ext uri="{FF2B5EF4-FFF2-40B4-BE49-F238E27FC236}">
                <a16:creationId xmlns:a16="http://schemas.microsoft.com/office/drawing/2014/main" id="{362BE4ED-7B0C-E95D-BE05-D00118F1C8A1}"/>
              </a:ext>
            </a:extLst>
          </p:cNvPr>
          <p:cNvPicPr>
            <a:picLocks noChangeAspect="1"/>
          </p:cNvPicPr>
          <p:nvPr/>
        </p:nvPicPr>
        <p:blipFill>
          <a:blip r:embed="rId2"/>
          <a:stretch>
            <a:fillRect/>
          </a:stretch>
        </p:blipFill>
        <p:spPr>
          <a:xfrm>
            <a:off x="461963" y="1142738"/>
            <a:ext cx="10687599" cy="5137414"/>
          </a:xfrm>
          <a:prstGeom prst="rect">
            <a:avLst/>
          </a:prstGeom>
        </p:spPr>
      </p:pic>
    </p:spTree>
    <p:extLst>
      <p:ext uri="{BB962C8B-B14F-4D97-AF65-F5344CB8AC3E}">
        <p14:creationId xmlns:p14="http://schemas.microsoft.com/office/powerpoint/2010/main" val="347473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1DBA-B41C-A524-00A1-876FE78A73F9}"/>
              </a:ext>
            </a:extLst>
          </p:cNvPr>
          <p:cNvSpPr>
            <a:spLocks noGrp="1"/>
          </p:cNvSpPr>
          <p:nvPr>
            <p:ph type="title"/>
          </p:nvPr>
        </p:nvSpPr>
        <p:spPr/>
        <p:txBody>
          <a:bodyPr/>
          <a:lstStyle/>
          <a:p>
            <a:r>
              <a:rPr lang="en-GB" sz="2800" dirty="0"/>
              <a:t>When should I conduct a scoping review?</a:t>
            </a:r>
          </a:p>
        </p:txBody>
      </p:sp>
      <p:sp>
        <p:nvSpPr>
          <p:cNvPr id="3" name="Content Placeholder 2">
            <a:extLst>
              <a:ext uri="{FF2B5EF4-FFF2-40B4-BE49-F238E27FC236}">
                <a16:creationId xmlns:a16="http://schemas.microsoft.com/office/drawing/2014/main" id="{6FBCB563-FDE1-E15E-4F4C-B62C594EA57A}"/>
              </a:ext>
            </a:extLst>
          </p:cNvPr>
          <p:cNvSpPr>
            <a:spLocks noGrp="1"/>
          </p:cNvSpPr>
          <p:nvPr>
            <p:ph idx="1"/>
          </p:nvPr>
        </p:nvSpPr>
        <p:spPr>
          <a:xfrm>
            <a:off x="5717170" y="1844675"/>
            <a:ext cx="6012867" cy="4321177"/>
          </a:xfrm>
        </p:spPr>
        <p:txBody>
          <a:bodyPr/>
          <a:lstStyle/>
          <a:p>
            <a:pPr marL="457200" indent="-457200">
              <a:buFont typeface="+mj-lt"/>
              <a:buAutoNum type="arabicPeriod"/>
            </a:pPr>
            <a:r>
              <a:rPr lang="en-GB" sz="2400" dirty="0"/>
              <a:t>To identify the types of available evidence in a given field</a:t>
            </a:r>
          </a:p>
          <a:p>
            <a:pPr marL="457200" indent="-457200">
              <a:buFont typeface="+mj-lt"/>
              <a:buAutoNum type="arabicPeriod"/>
            </a:pPr>
            <a:r>
              <a:rPr lang="en-GB" sz="2400" dirty="0"/>
              <a:t>To clarify key concepts/definitions in the literature</a:t>
            </a:r>
          </a:p>
          <a:p>
            <a:pPr marL="457200" indent="-457200">
              <a:buFont typeface="+mj-lt"/>
              <a:buAutoNum type="arabicPeriod"/>
            </a:pPr>
            <a:r>
              <a:rPr lang="en-GB" sz="2400" dirty="0"/>
              <a:t>To examine how research is conducted</a:t>
            </a:r>
          </a:p>
          <a:p>
            <a:pPr marL="457200" indent="-457200">
              <a:buFont typeface="+mj-lt"/>
              <a:buAutoNum type="arabicPeriod"/>
            </a:pPr>
            <a:r>
              <a:rPr lang="en-GB" sz="2400" dirty="0"/>
              <a:t>To identify key characteristics or factors related to a concept</a:t>
            </a:r>
          </a:p>
          <a:p>
            <a:pPr marL="457200" indent="-457200">
              <a:buFont typeface="+mj-lt"/>
              <a:buAutoNum type="arabicPeriod"/>
            </a:pPr>
            <a:r>
              <a:rPr lang="en-GB" sz="2400" dirty="0"/>
              <a:t>As a precursor to a systematic review</a:t>
            </a:r>
          </a:p>
          <a:p>
            <a:pPr marL="457200" indent="-457200">
              <a:buFont typeface="+mj-lt"/>
              <a:buAutoNum type="arabicPeriod"/>
            </a:pPr>
            <a:r>
              <a:rPr lang="en-GB" sz="2400" dirty="0"/>
              <a:t>To identify and analyse knowledge gaps</a:t>
            </a:r>
          </a:p>
        </p:txBody>
      </p:sp>
      <p:sp>
        <p:nvSpPr>
          <p:cNvPr id="4" name="Date Placeholder 3">
            <a:extLst>
              <a:ext uri="{FF2B5EF4-FFF2-40B4-BE49-F238E27FC236}">
                <a16:creationId xmlns:a16="http://schemas.microsoft.com/office/drawing/2014/main" id="{7A3D098A-788B-3DED-5D6F-D2C95CC49A8C}"/>
              </a:ext>
            </a:extLst>
          </p:cNvPr>
          <p:cNvSpPr>
            <a:spLocks noGrp="1"/>
          </p:cNvSpPr>
          <p:nvPr>
            <p:ph type="dt" sz="half" idx="10"/>
          </p:nvPr>
        </p:nvSpPr>
        <p:spPr/>
        <p:txBody>
          <a:bodyPr/>
          <a:lstStyle/>
          <a:p>
            <a:pPr defTabSz="914400">
              <a:defRPr/>
            </a:pPr>
            <a:fld id="{CA560460-C6EE-49B6-875B-6438497EF71A}" type="datetime4">
              <a:rPr lang="en-GB" smtClean="0"/>
              <a:pPr defTabSz="914400">
                <a:defRPr/>
              </a:pPr>
              <a:t>24 February 2025</a:t>
            </a:fld>
            <a:endParaRPr lang="en-US" dirty="0"/>
          </a:p>
        </p:txBody>
      </p:sp>
      <p:sp>
        <p:nvSpPr>
          <p:cNvPr id="5" name="Slide Number Placeholder 4">
            <a:extLst>
              <a:ext uri="{FF2B5EF4-FFF2-40B4-BE49-F238E27FC236}">
                <a16:creationId xmlns:a16="http://schemas.microsoft.com/office/drawing/2014/main" id="{D3F96327-E47E-75F7-07D5-A061198037D2}"/>
              </a:ext>
            </a:extLst>
          </p:cNvPr>
          <p:cNvSpPr>
            <a:spLocks noGrp="1"/>
          </p:cNvSpPr>
          <p:nvPr>
            <p:ph type="sldNum" sz="quarter" idx="4"/>
          </p:nvPr>
        </p:nvSpPr>
        <p:spPr/>
        <p:txBody>
          <a:bodyPr/>
          <a:lstStyle/>
          <a:p>
            <a:fld id="{93EB5604-00B7-4739-B8B6-0DEE3E239664}" type="slidenum">
              <a:rPr lang="en-GB" smtClean="0"/>
              <a:pPr/>
              <a:t>8</a:t>
            </a:fld>
            <a:endParaRPr lang="en-GB" dirty="0"/>
          </a:p>
        </p:txBody>
      </p:sp>
      <p:pic>
        <p:nvPicPr>
          <p:cNvPr id="6" name="Picture 5">
            <a:extLst>
              <a:ext uri="{FF2B5EF4-FFF2-40B4-BE49-F238E27FC236}">
                <a16:creationId xmlns:a16="http://schemas.microsoft.com/office/drawing/2014/main" id="{52EFCF32-2CEB-99AA-B2F6-EC5C75A55279}"/>
              </a:ext>
            </a:extLst>
          </p:cNvPr>
          <p:cNvPicPr>
            <a:picLocks noChangeAspect="1"/>
          </p:cNvPicPr>
          <p:nvPr/>
        </p:nvPicPr>
        <p:blipFill>
          <a:blip r:embed="rId3"/>
          <a:stretch>
            <a:fillRect/>
          </a:stretch>
        </p:blipFill>
        <p:spPr>
          <a:xfrm>
            <a:off x="352425" y="1556966"/>
            <a:ext cx="4761203" cy="5429539"/>
          </a:xfrm>
          <a:prstGeom prst="rect">
            <a:avLst/>
          </a:prstGeom>
        </p:spPr>
      </p:pic>
    </p:spTree>
    <p:extLst>
      <p:ext uri="{BB962C8B-B14F-4D97-AF65-F5344CB8AC3E}">
        <p14:creationId xmlns:p14="http://schemas.microsoft.com/office/powerpoint/2010/main" val="3403860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vUVkqySt"/>
  <p:tag name="ARTICULATE_DESIGN_ID_OFFICE THEME" val="FA2uSEuL"/>
  <p:tag name="ARTICULATE_DESIGN_ID_1_OFFICE THEME" val="oIckjX2H"/>
  <p:tag name="ARTICULATE_SLIDE_THUMBNAIL_REFRESH" val="1"/>
  <p:tag name="ARTICULATE_DESIGN_ID_CUSTOM DESIGN" val="tl6cAD9V"/>
  <p:tag name="ARTICULATE_DESIGN_ID_RGU POWEPOINT THEME" val="jpdPDNJd"/>
  <p:tag name="ARTICULATE_DESIGN_ID_RGU CUSTOM SLIDES" val="X0mKrjsa"/>
  <p:tag name="ARTICULATE_DESIGN_ID_RGU THEME" val="29PEgXa2"/>
  <p:tag name="ARTICULATE_DESIGN_ID_RGU OPTIONAL SLIDES" val="wRYre5VY"/>
  <p:tag name="ARTICULATE_SLIDE_COUNT" val="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GU Theme">
  <a:themeElements>
    <a:clrScheme name="RGU Colours">
      <a:dk1>
        <a:srgbClr val="000000"/>
      </a:dk1>
      <a:lt1>
        <a:srgbClr val="FFFFFF"/>
      </a:lt1>
      <a:dk2>
        <a:srgbClr val="262626"/>
      </a:dk2>
      <a:lt2>
        <a:srgbClr val="FCFCFC"/>
      </a:lt2>
      <a:accent1>
        <a:srgbClr val="712177"/>
      </a:accent1>
      <a:accent2>
        <a:srgbClr val="B077B8"/>
      </a:accent2>
      <a:accent3>
        <a:srgbClr val="007ABF"/>
      </a:accent3>
      <a:accent4>
        <a:srgbClr val="009FEE"/>
      </a:accent4>
      <a:accent5>
        <a:srgbClr val="9FBF00"/>
      </a:accent5>
      <a:accent6>
        <a:srgbClr val="FFB300"/>
      </a:accent6>
      <a:hlink>
        <a:srgbClr val="007ABF"/>
      </a:hlink>
      <a:folHlink>
        <a:srgbClr val="954F72"/>
      </a:folHlink>
    </a:clrScheme>
    <a:fontScheme name="RGU Corporate PPT Theme fonts">
      <a:majorFont>
        <a:latin typeface="Zona Pro ExtraBold"/>
        <a:ea typeface=""/>
        <a:cs typeface=""/>
      </a:majorFont>
      <a:minorFont>
        <a:latin typeface="Zona Pro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Corporate PowerPoint template.pptx" id="{F4D60A2F-DA3B-4430-B62F-5284A31C09B8}" vid="{B4CDA6C3-B377-4E00-9F94-ED16307C0314}"/>
    </a:ext>
  </a:extLst>
</a:theme>
</file>

<file path=ppt/theme/theme2.xml><?xml version="1.0" encoding="utf-8"?>
<a:theme xmlns:a="http://schemas.openxmlformats.org/drawingml/2006/main" name="RGU Option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Corporate PowerPoint template.pptx" id="{F4D60A2F-DA3B-4430-B62F-5284A31C09B8}" vid="{E530473F-9F16-4EB3-A6A1-178EBD07BC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B3AC1C39180C449FC6E45CFA9706B9" ma:contentTypeVersion="18" ma:contentTypeDescription="Create a new document." ma:contentTypeScope="" ma:versionID="27ce3992489d8626bfdbe5427a8ce72f">
  <xsd:schema xmlns:xsd="http://www.w3.org/2001/XMLSchema" xmlns:xs="http://www.w3.org/2001/XMLSchema" xmlns:p="http://schemas.microsoft.com/office/2006/metadata/properties" xmlns:ns2="745705b5-8c3f-4465-8de1-88fd9c548a8e" xmlns:ns3="79f392f5-efa1-43ba-8e41-4410a16ebc78" targetNamespace="http://schemas.microsoft.com/office/2006/metadata/properties" ma:root="true" ma:fieldsID="18cff4f2e9733610767c636b53e543c7" ns2:_="" ns3:_="">
    <xsd:import namespace="745705b5-8c3f-4465-8de1-88fd9c548a8e"/>
    <xsd:import namespace="79f392f5-efa1-43ba-8e41-4410a16ebc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705b5-8c3f-4465-8de1-88fd9c548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816efc-7ae3-407c-8921-833f4a6f32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f392f5-efa1-43ba-8e41-4410a16ebc7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756d43-7ed5-47ed-869f-f63af8df16c3}" ma:internalName="TaxCatchAll" ma:showField="CatchAllData" ma:web="79f392f5-efa1-43ba-8e41-4410a16ebc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9f392f5-efa1-43ba-8e41-4410a16ebc78" xsi:nil="true"/>
    <lcf76f155ced4ddcb4097134ff3c332f xmlns="745705b5-8c3f-4465-8de1-88fd9c548a8e">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668AD7851D87042ADABC2FC5F8D349B" ma:contentTypeVersion="6" ma:contentTypeDescription="Create a new document." ma:contentTypeScope="" ma:versionID="178b937d75a42d0b44dcfa3b941b1c31">
  <xsd:schema xmlns:xsd="http://www.w3.org/2001/XMLSchema" xmlns:xs="http://www.w3.org/2001/XMLSchema" xmlns:p="http://schemas.microsoft.com/office/2006/metadata/properties" xmlns:ns2="4fda59b2-845c-4c8e-9a06-59a686a5ff47" xmlns:ns3="19ce609c-fc47-4f75-a02e-e7e3af340ec0" targetNamespace="http://schemas.microsoft.com/office/2006/metadata/properties" ma:root="true" ma:fieldsID="2ad90a48ce274831f1824800107f4fe7" ns2:_="" ns3:_="">
    <xsd:import namespace="4fda59b2-845c-4c8e-9a06-59a686a5ff47"/>
    <xsd:import namespace="19ce609c-fc47-4f75-a02e-e7e3af340ec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a59b2-845c-4c8e-9a06-59a686a5f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ce609c-fc47-4f75-a02e-e7e3af340e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CEACF-383C-4840-B00E-F8799A039AEF}"/>
</file>

<file path=customXml/itemProps2.xml><?xml version="1.0" encoding="utf-8"?>
<ds:datastoreItem xmlns:ds="http://schemas.openxmlformats.org/officeDocument/2006/customXml" ds:itemID="{342614F1-EC0D-4857-9834-B729C20ECD88}">
  <ds:schemaRefs>
    <ds:schemaRef ds:uri="http://schemas.microsoft.com/sharepoint/v3/contenttype/forms"/>
  </ds:schemaRefs>
</ds:datastoreItem>
</file>

<file path=customXml/itemProps3.xml><?xml version="1.0" encoding="utf-8"?>
<ds:datastoreItem xmlns:ds="http://schemas.openxmlformats.org/officeDocument/2006/customXml" ds:itemID="{91D0C4AC-CC0B-46BC-9BC1-0E0419182EE9}">
  <ds:schemaRefs>
    <ds:schemaRef ds:uri="92065e8e-ce6d-43c4-a378-6986ce7bcaac"/>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7d1a146b-7ae7-4e71-bf2a-62127445ba81"/>
    <ds:schemaRef ds:uri="d37d2b9c-0f82-4858-add7-bb4bd8256ea6"/>
    <ds:schemaRef ds:uri="19ce609c-fc47-4f75-a02e-e7e3af340ec0"/>
  </ds:schemaRefs>
</ds:datastoreItem>
</file>

<file path=customXml/itemProps4.xml><?xml version="1.0" encoding="utf-8"?>
<ds:datastoreItem xmlns:ds="http://schemas.openxmlformats.org/officeDocument/2006/customXml" ds:itemID="{516D74CE-C532-4171-9CF8-B1531626C9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da59b2-845c-4c8e-9a06-59a686a5ff47"/>
    <ds:schemaRef ds:uri="19ce609c-fc47-4f75-a02e-e7e3af340e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RGU PowerPoint template</Template>
  <TotalTime>969</TotalTime>
  <Words>1633</Words>
  <Application>Microsoft Office PowerPoint</Application>
  <PresentationFormat>Widescreen</PresentationFormat>
  <Paragraphs>185</Paragraphs>
  <Slides>24</Slides>
  <Notes>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Calibri</vt:lpstr>
      <vt:lpstr>RGU Theme</vt:lpstr>
      <vt:lpstr>RGU Optional Slides</vt:lpstr>
      <vt:lpstr>Scoping reviews</vt:lpstr>
      <vt:lpstr>JBI Scoping Review Methodology group</vt:lpstr>
      <vt:lpstr> Objectives:</vt:lpstr>
      <vt:lpstr> What is a scoping review?</vt:lpstr>
      <vt:lpstr>Where do scoping reviews fit within evidence synthesis?</vt:lpstr>
      <vt:lpstr>PowerPoint Presentation</vt:lpstr>
      <vt:lpstr>Scoping review methodology</vt:lpstr>
      <vt:lpstr>JBI Scoping Review Chapter 10</vt:lpstr>
      <vt:lpstr>When should I conduct a scoping review?</vt:lpstr>
      <vt:lpstr>Scoping review or Systematic review?</vt:lpstr>
      <vt:lpstr>PowerPoint Presentation</vt:lpstr>
      <vt:lpstr>Misuse in scoping reviews</vt:lpstr>
      <vt:lpstr>Things to consider  - before</vt:lpstr>
      <vt:lpstr>Question development</vt:lpstr>
      <vt:lpstr>PowerPoint Presentation</vt:lpstr>
      <vt:lpstr>Logic grid v mind map</vt:lpstr>
      <vt:lpstr>Resources </vt:lpstr>
      <vt:lpstr>Knowledge users</vt:lpstr>
      <vt:lpstr>Process </vt:lpstr>
      <vt:lpstr>Data visualisation</vt:lpstr>
      <vt:lpstr>Large Scoping reviews</vt:lpstr>
      <vt:lpstr>Top tips: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Lyndsay Alexander (sh)</dc:creator>
  <cp:lastModifiedBy>Lyndsay Alexander (sh)</cp:lastModifiedBy>
  <cp:revision>1</cp:revision>
  <cp:lastPrinted>2018-09-20T16:11:24Z</cp:lastPrinted>
  <dcterms:created xsi:type="dcterms:W3CDTF">2025-02-23T20:58:58Z</dcterms:created>
  <dcterms:modified xsi:type="dcterms:W3CDTF">2025-02-24T13:11:47Z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F75F1C4F-EB77-46F8-B08F-C07331B30AA7</vt:lpwstr>
  </property>
  <property fmtid="{D5CDD505-2E9C-101B-9397-08002B2CF9AE}" pid="3" name="ArticulatePath">
    <vt:lpwstr>LLM001 Commercial Contracting Short Course PPT template</vt:lpwstr>
  </property>
  <property fmtid="{D5CDD505-2E9C-101B-9397-08002B2CF9AE}" pid="4" name="ContentTypeId">
    <vt:lpwstr>0x010100BBB3AC1C39180C449FC6E45CFA9706B9</vt:lpwstr>
  </property>
  <property fmtid="{D5CDD505-2E9C-101B-9397-08002B2CF9AE}" pid="5" name="MediaServiceImageTags">
    <vt:lpwstr/>
  </property>
  <property fmtid="{D5CDD505-2E9C-101B-9397-08002B2CF9AE}" pid="6" name="_dlc_DocIdItemGuid">
    <vt:lpwstr>f6723a17-1fa7-4a49-8119-a8f386a0b0e8</vt:lpwstr>
  </property>
</Properties>
</file>