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8" r:id="rId2"/>
    <p:sldId id="257" r:id="rId3"/>
    <p:sldId id="258" r:id="rId4"/>
    <p:sldId id="289" r:id="rId5"/>
    <p:sldId id="261" r:id="rId6"/>
    <p:sldId id="285" r:id="rId7"/>
    <p:sldId id="267" r:id="rId8"/>
    <p:sldId id="272" r:id="rId9"/>
    <p:sldId id="271" r:id="rId10"/>
    <p:sldId id="268" r:id="rId11"/>
    <p:sldId id="269" r:id="rId12"/>
    <p:sldId id="286" r:id="rId13"/>
    <p:sldId id="274" r:id="rId14"/>
    <p:sldId id="275" r:id="rId15"/>
    <p:sldId id="276" r:id="rId16"/>
    <p:sldId id="262" r:id="rId17"/>
    <p:sldId id="263" r:id="rId18"/>
    <p:sldId id="277" r:id="rId19"/>
    <p:sldId id="278" r:id="rId20"/>
    <p:sldId id="265" r:id="rId21"/>
    <p:sldId id="279" r:id="rId22"/>
    <p:sldId id="280" r:id="rId23"/>
    <p:sldId id="281" r:id="rId24"/>
    <p:sldId id="282" r:id="rId25"/>
    <p:sldId id="283" r:id="rId26"/>
    <p:sldId id="273" r:id="rId27"/>
    <p:sldId id="284"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2B323-CE61-39CD-48CA-A7BBEEEE1F9C}" v="18" dt="2025-03-31T09:47:31.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e, Judith" userId="S::jlane@qmu.ac.uk::2ba9638c-2f56-4455-8b4b-8bdadbead3e5" providerId="AD" clId="Web-{87A12F32-E58F-902B-EF56-FF19B46C22AA}"/>
    <pc:docChg chg="modSld">
      <pc:chgData name="Lane, Judith" userId="S::jlane@qmu.ac.uk::2ba9638c-2f56-4455-8b4b-8bdadbead3e5" providerId="AD" clId="Web-{87A12F32-E58F-902B-EF56-FF19B46C22AA}" dt="2024-04-16T11:25:20.907" v="9" actId="14100"/>
      <pc:docMkLst>
        <pc:docMk/>
      </pc:docMkLst>
      <pc:sldChg chg="delSp modSp">
        <pc:chgData name="Lane, Judith" userId="S::jlane@qmu.ac.uk::2ba9638c-2f56-4455-8b4b-8bdadbead3e5" providerId="AD" clId="Web-{87A12F32-E58F-902B-EF56-FF19B46C22AA}" dt="2024-04-16T11:25:20.907" v="9" actId="14100"/>
        <pc:sldMkLst>
          <pc:docMk/>
          <pc:sldMk cId="710231334" sldId="275"/>
        </pc:sldMkLst>
        <pc:graphicFrameChg chg="del mod modGraphic">
          <ac:chgData name="Lane, Judith" userId="S::jlane@qmu.ac.uk::2ba9638c-2f56-4455-8b4b-8bdadbead3e5" providerId="AD" clId="Web-{87A12F32-E58F-902B-EF56-FF19B46C22AA}" dt="2024-04-16T11:25:13.297" v="6"/>
          <ac:graphicFrameMkLst>
            <pc:docMk/>
            <pc:sldMk cId="710231334" sldId="275"/>
            <ac:graphicFrameMk id="6" creationId="{4F903964-EF7E-4328-9941-8FFDEEC6ADCA}"/>
          </ac:graphicFrameMkLst>
        </pc:graphicFrameChg>
        <pc:picChg chg="mod">
          <ac:chgData name="Lane, Judith" userId="S::jlane@qmu.ac.uk::2ba9638c-2f56-4455-8b4b-8bdadbead3e5" providerId="AD" clId="Web-{87A12F32-E58F-902B-EF56-FF19B46C22AA}" dt="2024-04-16T11:25:20.907" v="9" actId="14100"/>
          <ac:picMkLst>
            <pc:docMk/>
            <pc:sldMk cId="710231334" sldId="275"/>
            <ac:picMk id="5" creationId="{F7236D30-BF1B-49E4-9810-5E28A53DA46E}"/>
          </ac:picMkLst>
        </pc:picChg>
      </pc:sldChg>
    </pc:docChg>
  </pc:docChgLst>
  <pc:docChgLst>
    <pc:chgData clId="Web-{CBAEFD8B-E4DC-D575-2B7E-ADA168CC1B87}"/>
    <pc:docChg chg="modSld">
      <pc:chgData name="" userId="" providerId="" clId="Web-{CBAEFD8B-E4DC-D575-2B7E-ADA168CC1B87}" dt="2024-04-17T09:34:01.557" v="0"/>
      <pc:docMkLst>
        <pc:docMk/>
      </pc:docMkLst>
      <pc:sldChg chg="delSp">
        <pc:chgData name="" userId="" providerId="" clId="Web-{CBAEFD8B-E4DC-D575-2B7E-ADA168CC1B87}" dt="2024-04-17T09:34:01.557" v="0"/>
        <pc:sldMkLst>
          <pc:docMk/>
          <pc:sldMk cId="3955356536" sldId="288"/>
        </pc:sldMkLst>
        <pc:picChg chg="del">
          <ac:chgData name="" userId="" providerId="" clId="Web-{CBAEFD8B-E4DC-D575-2B7E-ADA168CC1B87}" dt="2024-04-17T09:34:01.557" v="0"/>
          <ac:picMkLst>
            <pc:docMk/>
            <pc:sldMk cId="3955356536" sldId="288"/>
            <ac:picMk id="10" creationId="{11558AFB-A6EB-49C4-AC48-5F6CF80E9FC1}"/>
          </ac:picMkLst>
        </pc:picChg>
      </pc:sldChg>
    </pc:docChg>
  </pc:docChgLst>
  <pc:docChgLst>
    <pc:chgData name="Lane, Judith" userId="S::jlane@qmu.ac.uk::2ba9638c-2f56-4455-8b4b-8bdadbead3e5" providerId="AD" clId="Web-{CBAEFD8B-E4DC-D575-2B7E-ADA168CC1B87}"/>
    <pc:docChg chg="modSld">
      <pc:chgData name="Lane, Judith" userId="S::jlane@qmu.ac.uk::2ba9638c-2f56-4455-8b4b-8bdadbead3e5" providerId="AD" clId="Web-{CBAEFD8B-E4DC-D575-2B7E-ADA168CC1B87}" dt="2024-04-17T09:34:35.371" v="1" actId="14100"/>
      <pc:docMkLst>
        <pc:docMk/>
      </pc:docMkLst>
      <pc:sldChg chg="addSp modSp">
        <pc:chgData name="Lane, Judith" userId="S::jlane@qmu.ac.uk::2ba9638c-2f56-4455-8b4b-8bdadbead3e5" providerId="AD" clId="Web-{CBAEFD8B-E4DC-D575-2B7E-ADA168CC1B87}" dt="2024-04-17T09:34:35.371" v="1" actId="14100"/>
        <pc:sldMkLst>
          <pc:docMk/>
          <pc:sldMk cId="3955356536" sldId="288"/>
        </pc:sldMkLst>
        <pc:picChg chg="add mod">
          <ac:chgData name="Lane, Judith" userId="S::jlane@qmu.ac.uk::2ba9638c-2f56-4455-8b4b-8bdadbead3e5" providerId="AD" clId="Web-{CBAEFD8B-E4DC-D575-2B7E-ADA168CC1B87}" dt="2024-04-17T09:34:35.371" v="1" actId="14100"/>
          <ac:picMkLst>
            <pc:docMk/>
            <pc:sldMk cId="3955356536" sldId="288"/>
            <ac:picMk id="2" creationId="{3EF303F2-2CDA-1AA5-C011-6204E4C55E31}"/>
          </ac:picMkLst>
        </pc:picChg>
      </pc:sldChg>
    </pc:docChg>
  </pc:docChgLst>
  <pc:docChgLst>
    <pc:chgData name="Lane, Judith" userId="2ba9638c-2f56-4455-8b4b-8bdadbead3e5" providerId="ADAL" clId="{3404B8D0-8F2B-4856-BC37-BEE1B8A0847C}"/>
    <pc:docChg chg="undo custSel addSld modSld sldOrd">
      <pc:chgData name="Lane, Judith" userId="2ba9638c-2f56-4455-8b4b-8bdadbead3e5" providerId="ADAL" clId="{3404B8D0-8F2B-4856-BC37-BEE1B8A0847C}" dt="2024-04-15T15:29:03.841" v="2241"/>
      <pc:docMkLst>
        <pc:docMk/>
      </pc:docMkLst>
      <pc:sldChg chg="addSp modSp mod setBg modNotesTx">
        <pc:chgData name="Lane, Judith" userId="2ba9638c-2f56-4455-8b4b-8bdadbead3e5" providerId="ADAL" clId="{3404B8D0-8F2B-4856-BC37-BEE1B8A0847C}" dt="2024-04-15T15:00:51.641" v="2139" actId="26606"/>
        <pc:sldMkLst>
          <pc:docMk/>
          <pc:sldMk cId="109857222" sldId="256"/>
        </pc:sldMkLst>
        <pc:spChg chg="mod">
          <ac:chgData name="Lane, Judith" userId="2ba9638c-2f56-4455-8b4b-8bdadbead3e5" providerId="ADAL" clId="{3404B8D0-8F2B-4856-BC37-BEE1B8A0847C}" dt="2024-04-15T15:00:51.641" v="2139" actId="26606"/>
          <ac:spMkLst>
            <pc:docMk/>
            <pc:sldMk cId="109857222" sldId="256"/>
            <ac:spMk id="2" creationId="{00000000-0000-0000-0000-000000000000}"/>
          </ac:spMkLst>
        </pc:spChg>
        <pc:spChg chg="mod">
          <ac:chgData name="Lane, Judith" userId="2ba9638c-2f56-4455-8b4b-8bdadbead3e5" providerId="ADAL" clId="{3404B8D0-8F2B-4856-BC37-BEE1B8A0847C}" dt="2024-04-15T15:00:51.641" v="2139" actId="26606"/>
          <ac:spMkLst>
            <pc:docMk/>
            <pc:sldMk cId="109857222" sldId="256"/>
            <ac:spMk id="3" creationId="{00000000-0000-0000-0000-000000000000}"/>
          </ac:spMkLst>
        </pc:spChg>
        <pc:spChg chg="add">
          <ac:chgData name="Lane, Judith" userId="2ba9638c-2f56-4455-8b4b-8bdadbead3e5" providerId="ADAL" clId="{3404B8D0-8F2B-4856-BC37-BEE1B8A0847C}" dt="2024-04-15T15:00:51.641" v="2139" actId="26606"/>
          <ac:spMkLst>
            <pc:docMk/>
            <pc:sldMk cId="109857222" sldId="256"/>
            <ac:spMk id="3079" creationId="{19D32F93-50AC-4C46-A5DB-291C60DDB7BD}"/>
          </ac:spMkLst>
        </pc:spChg>
        <pc:spChg chg="add">
          <ac:chgData name="Lane, Judith" userId="2ba9638c-2f56-4455-8b4b-8bdadbead3e5" providerId="ADAL" clId="{3404B8D0-8F2B-4856-BC37-BEE1B8A0847C}" dt="2024-04-15T15:00:51.641" v="2139" actId="26606"/>
          <ac:spMkLst>
            <pc:docMk/>
            <pc:sldMk cId="109857222" sldId="256"/>
            <ac:spMk id="3081" creationId="{827DC2C4-B485-428A-BF4A-472D2967F47F}"/>
          </ac:spMkLst>
        </pc:spChg>
        <pc:spChg chg="add">
          <ac:chgData name="Lane, Judith" userId="2ba9638c-2f56-4455-8b4b-8bdadbead3e5" providerId="ADAL" clId="{3404B8D0-8F2B-4856-BC37-BEE1B8A0847C}" dt="2024-04-15T15:00:51.641" v="2139" actId="26606"/>
          <ac:spMkLst>
            <pc:docMk/>
            <pc:sldMk cId="109857222" sldId="256"/>
            <ac:spMk id="3083" creationId="{EE04B5EB-F158-4507-90DD-BD23620C7CC9}"/>
          </ac:spMkLst>
        </pc:spChg>
        <pc:picChg chg="add mod ord">
          <ac:chgData name="Lane, Judith" userId="2ba9638c-2f56-4455-8b4b-8bdadbead3e5" providerId="ADAL" clId="{3404B8D0-8F2B-4856-BC37-BEE1B8A0847C}" dt="2024-04-15T15:00:51.641" v="2139" actId="26606"/>
          <ac:picMkLst>
            <pc:docMk/>
            <pc:sldMk cId="109857222" sldId="256"/>
            <ac:picMk id="3074" creationId="{C50DDE56-2D75-7616-9520-C82013F1B97C}"/>
          </ac:picMkLst>
        </pc:picChg>
      </pc:sldChg>
      <pc:sldChg chg="addSp modSp modNotesTx">
        <pc:chgData name="Lane, Judith" userId="2ba9638c-2f56-4455-8b4b-8bdadbead3e5" providerId="ADAL" clId="{3404B8D0-8F2B-4856-BC37-BEE1B8A0847C}" dt="2024-04-15T14:27:04.372" v="202" actId="1076"/>
        <pc:sldMkLst>
          <pc:docMk/>
          <pc:sldMk cId="1373277834" sldId="257"/>
        </pc:sldMkLst>
        <pc:picChg chg="add mod">
          <ac:chgData name="Lane, Judith" userId="2ba9638c-2f56-4455-8b4b-8bdadbead3e5" providerId="ADAL" clId="{3404B8D0-8F2B-4856-BC37-BEE1B8A0847C}" dt="2024-04-15T14:27:04.372" v="202" actId="1076"/>
          <ac:picMkLst>
            <pc:docMk/>
            <pc:sldMk cId="1373277834" sldId="257"/>
            <ac:picMk id="1026" creationId="{CA609A9E-3CEC-F9E4-FF66-09B30EE122DD}"/>
          </ac:picMkLst>
        </pc:picChg>
      </pc:sldChg>
      <pc:sldChg chg="modSp mod">
        <pc:chgData name="Lane, Judith" userId="2ba9638c-2f56-4455-8b4b-8bdadbead3e5" providerId="ADAL" clId="{3404B8D0-8F2B-4856-BC37-BEE1B8A0847C}" dt="2024-04-15T14:27:18.239" v="204" actId="403"/>
        <pc:sldMkLst>
          <pc:docMk/>
          <pc:sldMk cId="2480589851" sldId="258"/>
        </pc:sldMkLst>
        <pc:spChg chg="mod">
          <ac:chgData name="Lane, Judith" userId="2ba9638c-2f56-4455-8b4b-8bdadbead3e5" providerId="ADAL" clId="{3404B8D0-8F2B-4856-BC37-BEE1B8A0847C}" dt="2024-04-15T14:27:18.239" v="204" actId="403"/>
          <ac:spMkLst>
            <pc:docMk/>
            <pc:sldMk cId="2480589851" sldId="258"/>
            <ac:spMk id="5" creationId="{E8C510D3-9A1C-845A-15F2-7276A5E3E28E}"/>
          </ac:spMkLst>
        </pc:spChg>
      </pc:sldChg>
      <pc:sldChg chg="ord">
        <pc:chgData name="Lane, Judith" userId="2ba9638c-2f56-4455-8b4b-8bdadbead3e5" providerId="ADAL" clId="{3404B8D0-8F2B-4856-BC37-BEE1B8A0847C}" dt="2024-04-15T14:31:43.644" v="372"/>
        <pc:sldMkLst>
          <pc:docMk/>
          <pc:sldMk cId="1784511707" sldId="261"/>
        </pc:sldMkLst>
      </pc:sldChg>
      <pc:sldChg chg="modNotesTx">
        <pc:chgData name="Lane, Judith" userId="2ba9638c-2f56-4455-8b4b-8bdadbead3e5" providerId="ADAL" clId="{3404B8D0-8F2B-4856-BC37-BEE1B8A0847C}" dt="2024-04-15T15:06:29.555" v="2140" actId="6549"/>
        <pc:sldMkLst>
          <pc:docMk/>
          <pc:sldMk cId="2170633691" sldId="266"/>
        </pc:sldMkLst>
      </pc:sldChg>
      <pc:sldChg chg="modNotesTx">
        <pc:chgData name="Lane, Judith" userId="2ba9638c-2f56-4455-8b4b-8bdadbead3e5" providerId="ADAL" clId="{3404B8D0-8F2B-4856-BC37-BEE1B8A0847C}" dt="2024-04-15T14:39:31.731" v="1458" actId="20577"/>
        <pc:sldMkLst>
          <pc:docMk/>
          <pc:sldMk cId="407768561" sldId="267"/>
        </pc:sldMkLst>
      </pc:sldChg>
      <pc:sldChg chg="modSp">
        <pc:chgData name="Lane, Judith" userId="2ba9638c-2f56-4455-8b4b-8bdadbead3e5" providerId="ADAL" clId="{3404B8D0-8F2B-4856-BC37-BEE1B8A0847C}" dt="2024-04-15T15:21:49.014" v="2147" actId="14100"/>
        <pc:sldMkLst>
          <pc:docMk/>
          <pc:sldMk cId="3154924891" sldId="268"/>
        </pc:sldMkLst>
        <pc:picChg chg="mod">
          <ac:chgData name="Lane, Judith" userId="2ba9638c-2f56-4455-8b4b-8bdadbead3e5" providerId="ADAL" clId="{3404B8D0-8F2B-4856-BC37-BEE1B8A0847C}" dt="2024-04-15T15:21:49.014" v="2147" actId="14100"/>
          <ac:picMkLst>
            <pc:docMk/>
            <pc:sldMk cId="3154924891" sldId="268"/>
            <ac:picMk id="1026" creationId="{024BD90B-2650-5F6D-F0E3-CB718078958D}"/>
          </ac:picMkLst>
        </pc:picChg>
      </pc:sldChg>
      <pc:sldChg chg="modSp mod">
        <pc:chgData name="Lane, Judith" userId="2ba9638c-2f56-4455-8b4b-8bdadbead3e5" providerId="ADAL" clId="{3404B8D0-8F2B-4856-BC37-BEE1B8A0847C}" dt="2024-04-15T15:22:34.847" v="2159" actId="20577"/>
        <pc:sldMkLst>
          <pc:docMk/>
          <pc:sldMk cId="3366241854" sldId="269"/>
        </pc:sldMkLst>
        <pc:spChg chg="mod">
          <ac:chgData name="Lane, Judith" userId="2ba9638c-2f56-4455-8b4b-8bdadbead3e5" providerId="ADAL" clId="{3404B8D0-8F2B-4856-BC37-BEE1B8A0847C}" dt="2024-04-15T15:22:34.847" v="2159" actId="20577"/>
          <ac:spMkLst>
            <pc:docMk/>
            <pc:sldMk cId="3366241854" sldId="269"/>
            <ac:spMk id="3" creationId="{98FF674C-D915-81A4-8DE9-1F3619EAE641}"/>
          </ac:spMkLst>
        </pc:spChg>
      </pc:sldChg>
      <pc:sldChg chg="modSp mod">
        <pc:chgData name="Lane, Judith" userId="2ba9638c-2f56-4455-8b4b-8bdadbead3e5" providerId="ADAL" clId="{3404B8D0-8F2B-4856-BC37-BEE1B8A0847C}" dt="2024-04-15T15:26:40.609" v="2237" actId="255"/>
        <pc:sldMkLst>
          <pc:docMk/>
          <pc:sldMk cId="1564839136" sldId="270"/>
        </pc:sldMkLst>
        <pc:spChg chg="mod">
          <ac:chgData name="Lane, Judith" userId="2ba9638c-2f56-4455-8b4b-8bdadbead3e5" providerId="ADAL" clId="{3404B8D0-8F2B-4856-BC37-BEE1B8A0847C}" dt="2024-04-15T15:26:40.609" v="2237" actId="255"/>
          <ac:spMkLst>
            <pc:docMk/>
            <pc:sldMk cId="1564839136" sldId="270"/>
            <ac:spMk id="3" creationId="{9D1511DA-C110-A1E3-3500-8BD5E15264F7}"/>
          </ac:spMkLst>
        </pc:spChg>
      </pc:sldChg>
      <pc:sldChg chg="modNotesTx">
        <pc:chgData name="Lane, Judith" userId="2ba9638c-2f56-4455-8b4b-8bdadbead3e5" providerId="ADAL" clId="{3404B8D0-8F2B-4856-BC37-BEE1B8A0847C}" dt="2024-04-15T15:07:10.992" v="2145" actId="20577"/>
        <pc:sldMkLst>
          <pc:docMk/>
          <pc:sldMk cId="622397996" sldId="272"/>
        </pc:sldMkLst>
      </pc:sldChg>
      <pc:sldChg chg="modSp mod">
        <pc:chgData name="Lane, Judith" userId="2ba9638c-2f56-4455-8b4b-8bdadbead3e5" providerId="ADAL" clId="{3404B8D0-8F2B-4856-BC37-BEE1B8A0847C}" dt="2024-04-15T14:58:36.440" v="2120" actId="20577"/>
        <pc:sldMkLst>
          <pc:docMk/>
          <pc:sldMk cId="2967472230" sldId="281"/>
        </pc:sldMkLst>
        <pc:spChg chg="mod">
          <ac:chgData name="Lane, Judith" userId="2ba9638c-2f56-4455-8b4b-8bdadbead3e5" providerId="ADAL" clId="{3404B8D0-8F2B-4856-BC37-BEE1B8A0847C}" dt="2024-04-15T14:58:36.440" v="2120" actId="20577"/>
          <ac:spMkLst>
            <pc:docMk/>
            <pc:sldMk cId="2967472230" sldId="281"/>
            <ac:spMk id="3" creationId="{D36BDD0D-F924-9A19-7495-7848DC42FAD8}"/>
          </ac:spMkLst>
        </pc:spChg>
      </pc:sldChg>
      <pc:sldChg chg="modSp mod">
        <pc:chgData name="Lane, Judith" userId="2ba9638c-2f56-4455-8b4b-8bdadbead3e5" providerId="ADAL" clId="{3404B8D0-8F2B-4856-BC37-BEE1B8A0847C}" dt="2024-04-15T14:58:59.049" v="2137" actId="20577"/>
        <pc:sldMkLst>
          <pc:docMk/>
          <pc:sldMk cId="2503076525" sldId="282"/>
        </pc:sldMkLst>
        <pc:spChg chg="mod">
          <ac:chgData name="Lane, Judith" userId="2ba9638c-2f56-4455-8b4b-8bdadbead3e5" providerId="ADAL" clId="{3404B8D0-8F2B-4856-BC37-BEE1B8A0847C}" dt="2024-04-15T14:58:59.049" v="2137" actId="20577"/>
          <ac:spMkLst>
            <pc:docMk/>
            <pc:sldMk cId="2503076525" sldId="282"/>
            <ac:spMk id="3" creationId="{3C69B4CF-868C-4C04-8C1E-D23BE91E99B4}"/>
          </ac:spMkLst>
        </pc:spChg>
      </pc:sldChg>
      <pc:sldChg chg="modSp mod">
        <pc:chgData name="Lane, Judith" userId="2ba9638c-2f56-4455-8b4b-8bdadbead3e5" providerId="ADAL" clId="{3404B8D0-8F2B-4856-BC37-BEE1B8A0847C}" dt="2024-04-15T15:29:03.841" v="2241"/>
        <pc:sldMkLst>
          <pc:docMk/>
          <pc:sldMk cId="799179125" sldId="283"/>
        </pc:sldMkLst>
        <pc:spChg chg="mod">
          <ac:chgData name="Lane, Judith" userId="2ba9638c-2f56-4455-8b4b-8bdadbead3e5" providerId="ADAL" clId="{3404B8D0-8F2B-4856-BC37-BEE1B8A0847C}" dt="2024-04-15T15:29:03.841" v="2241"/>
          <ac:spMkLst>
            <pc:docMk/>
            <pc:sldMk cId="799179125" sldId="283"/>
            <ac:spMk id="3" creationId="{771CCEB5-F268-12A5-023E-EB4BB6733A85}"/>
          </ac:spMkLst>
        </pc:spChg>
      </pc:sldChg>
      <pc:sldChg chg="addSp delSp modSp new mod setBg">
        <pc:chgData name="Lane, Judith" userId="2ba9638c-2f56-4455-8b4b-8bdadbead3e5" providerId="ADAL" clId="{3404B8D0-8F2B-4856-BC37-BEE1B8A0847C}" dt="2024-04-15T14:31:37.405" v="370" actId="403"/>
        <pc:sldMkLst>
          <pc:docMk/>
          <pc:sldMk cId="2416913494" sldId="285"/>
        </pc:sldMkLst>
        <pc:spChg chg="mod">
          <ac:chgData name="Lane, Judith" userId="2ba9638c-2f56-4455-8b4b-8bdadbead3e5" providerId="ADAL" clId="{3404B8D0-8F2B-4856-BC37-BEE1B8A0847C}" dt="2024-04-15T14:31:30.151" v="366" actId="26606"/>
          <ac:spMkLst>
            <pc:docMk/>
            <pc:sldMk cId="2416913494" sldId="285"/>
            <ac:spMk id="2" creationId="{CCDBD0E9-331A-1E47-41E4-0393A884CCF9}"/>
          </ac:spMkLst>
        </pc:spChg>
        <pc:spChg chg="del">
          <ac:chgData name="Lane, Judith" userId="2ba9638c-2f56-4455-8b4b-8bdadbead3e5" providerId="ADAL" clId="{3404B8D0-8F2B-4856-BC37-BEE1B8A0847C}" dt="2024-04-15T14:30:32.691" v="216"/>
          <ac:spMkLst>
            <pc:docMk/>
            <pc:sldMk cId="2416913494" sldId="285"/>
            <ac:spMk id="3" creationId="{06748412-3CD0-B73A-FFB0-0324BC5BEC67}"/>
          </ac:spMkLst>
        </pc:spChg>
        <pc:spChg chg="add mod">
          <ac:chgData name="Lane, Judith" userId="2ba9638c-2f56-4455-8b4b-8bdadbead3e5" providerId="ADAL" clId="{3404B8D0-8F2B-4856-BC37-BEE1B8A0847C}" dt="2024-04-15T14:31:37.405" v="370" actId="403"/>
          <ac:spMkLst>
            <pc:docMk/>
            <pc:sldMk cId="2416913494" sldId="285"/>
            <ac:spMk id="4" creationId="{51E9EEB5-FA07-E8EE-C7E7-F46802E0473C}"/>
          </ac:spMkLst>
        </pc:spChg>
        <pc:spChg chg="add">
          <ac:chgData name="Lane, Judith" userId="2ba9638c-2f56-4455-8b4b-8bdadbead3e5" providerId="ADAL" clId="{3404B8D0-8F2B-4856-BC37-BEE1B8A0847C}" dt="2024-04-15T14:31:30.151" v="366" actId="26606"/>
          <ac:spMkLst>
            <pc:docMk/>
            <pc:sldMk cId="2416913494" sldId="285"/>
            <ac:spMk id="2055" creationId="{327D73B4-9F5C-4A64-A179-51B9500CB8B5}"/>
          </ac:spMkLst>
        </pc:spChg>
        <pc:spChg chg="add">
          <ac:chgData name="Lane, Judith" userId="2ba9638c-2f56-4455-8b4b-8bdadbead3e5" providerId="ADAL" clId="{3404B8D0-8F2B-4856-BC37-BEE1B8A0847C}" dt="2024-04-15T14:31:30.151" v="366" actId="26606"/>
          <ac:spMkLst>
            <pc:docMk/>
            <pc:sldMk cId="2416913494" sldId="285"/>
            <ac:spMk id="2057" creationId="{C1F06963-6374-4B48-844F-071A9BAAAE02}"/>
          </ac:spMkLst>
        </pc:spChg>
        <pc:spChg chg="add">
          <ac:chgData name="Lane, Judith" userId="2ba9638c-2f56-4455-8b4b-8bdadbead3e5" providerId="ADAL" clId="{3404B8D0-8F2B-4856-BC37-BEE1B8A0847C}" dt="2024-04-15T14:31:30.151" v="366" actId="26606"/>
          <ac:spMkLst>
            <pc:docMk/>
            <pc:sldMk cId="2416913494" sldId="285"/>
            <ac:spMk id="2059" creationId="{6CB927A4-E432-4310-9CD5-E89FF5063179}"/>
          </ac:spMkLst>
        </pc:spChg>
        <pc:spChg chg="add">
          <ac:chgData name="Lane, Judith" userId="2ba9638c-2f56-4455-8b4b-8bdadbead3e5" providerId="ADAL" clId="{3404B8D0-8F2B-4856-BC37-BEE1B8A0847C}" dt="2024-04-15T14:31:30.151" v="366" actId="26606"/>
          <ac:spMkLst>
            <pc:docMk/>
            <pc:sldMk cId="2416913494" sldId="285"/>
            <ac:spMk id="2061" creationId="{1453BF6C-B012-48B7-B4E8-6D7AC7C27D02}"/>
          </ac:spMkLst>
        </pc:spChg>
        <pc:spChg chg="add">
          <ac:chgData name="Lane, Judith" userId="2ba9638c-2f56-4455-8b4b-8bdadbead3e5" providerId="ADAL" clId="{3404B8D0-8F2B-4856-BC37-BEE1B8A0847C}" dt="2024-04-15T14:31:30.151" v="366" actId="26606"/>
          <ac:spMkLst>
            <pc:docMk/>
            <pc:sldMk cId="2416913494" sldId="285"/>
            <ac:spMk id="2063" creationId="{E3020543-B24B-4EC4-8FFC-8DD88EEA91A8}"/>
          </ac:spMkLst>
        </pc:spChg>
        <pc:picChg chg="add mod">
          <ac:chgData name="Lane, Judith" userId="2ba9638c-2f56-4455-8b4b-8bdadbead3e5" providerId="ADAL" clId="{3404B8D0-8F2B-4856-BC37-BEE1B8A0847C}" dt="2024-04-15T14:31:30.151" v="366" actId="26606"/>
          <ac:picMkLst>
            <pc:docMk/>
            <pc:sldMk cId="2416913494" sldId="285"/>
            <ac:picMk id="2050" creationId="{A420C21C-A3FF-E84A-FBC1-C0555D6B3258}"/>
          </ac:picMkLst>
        </pc:picChg>
        <pc:cxnChg chg="add">
          <ac:chgData name="Lane, Judith" userId="2ba9638c-2f56-4455-8b4b-8bdadbead3e5" providerId="ADAL" clId="{3404B8D0-8F2B-4856-BC37-BEE1B8A0847C}" dt="2024-04-15T14:31:30.151" v="366" actId="26606"/>
          <ac:cxnSpMkLst>
            <pc:docMk/>
            <pc:sldMk cId="2416913494" sldId="285"/>
            <ac:cxnSpMk id="2065" creationId="{C49DA8F6-BCC1-4447-B54C-57856834B94B}"/>
          </ac:cxnSpMkLst>
        </pc:cxnChg>
      </pc:sldChg>
      <pc:sldChg chg="addSp delSp modSp new mod">
        <pc:chgData name="Lane, Judith" userId="2ba9638c-2f56-4455-8b4b-8bdadbead3e5" providerId="ADAL" clId="{3404B8D0-8F2B-4856-BC37-BEE1B8A0847C}" dt="2024-04-15T14:54:08.269" v="2116" actId="26606"/>
        <pc:sldMkLst>
          <pc:docMk/>
          <pc:sldMk cId="1420268366" sldId="286"/>
        </pc:sldMkLst>
        <pc:spChg chg="mod">
          <ac:chgData name="Lane, Judith" userId="2ba9638c-2f56-4455-8b4b-8bdadbead3e5" providerId="ADAL" clId="{3404B8D0-8F2B-4856-BC37-BEE1B8A0847C}" dt="2024-04-15T14:52:24.787" v="2105" actId="20577"/>
          <ac:spMkLst>
            <pc:docMk/>
            <pc:sldMk cId="1420268366" sldId="286"/>
            <ac:spMk id="2" creationId="{4B2772E7-9760-BE7B-01B9-C4CC371DCB63}"/>
          </ac:spMkLst>
        </pc:spChg>
        <pc:spChg chg="add del mod">
          <ac:chgData name="Lane, Judith" userId="2ba9638c-2f56-4455-8b4b-8bdadbead3e5" providerId="ADAL" clId="{3404B8D0-8F2B-4856-BC37-BEE1B8A0847C}" dt="2024-04-15T14:54:08.269" v="2116" actId="26606"/>
          <ac:spMkLst>
            <pc:docMk/>
            <pc:sldMk cId="1420268366" sldId="286"/>
            <ac:spMk id="3" creationId="{0FB6A989-5EAC-9269-33DB-7709B4554EEF}"/>
          </ac:spMkLst>
        </pc:spChg>
        <pc:graphicFrameChg chg="add del">
          <ac:chgData name="Lane, Judith" userId="2ba9638c-2f56-4455-8b4b-8bdadbead3e5" providerId="ADAL" clId="{3404B8D0-8F2B-4856-BC37-BEE1B8A0847C}" dt="2024-04-15T14:53:56.895" v="2115" actId="26606"/>
          <ac:graphicFrameMkLst>
            <pc:docMk/>
            <pc:sldMk cId="1420268366" sldId="286"/>
            <ac:graphicFrameMk id="5" creationId="{5A50B28E-C6F9-6876-0BB0-31410C09695A}"/>
          </ac:graphicFrameMkLst>
        </pc:graphicFrameChg>
        <pc:graphicFrameChg chg="add">
          <ac:chgData name="Lane, Judith" userId="2ba9638c-2f56-4455-8b4b-8bdadbead3e5" providerId="ADAL" clId="{3404B8D0-8F2B-4856-BC37-BEE1B8A0847C}" dt="2024-04-15T14:54:08.269" v="2116" actId="26606"/>
          <ac:graphicFrameMkLst>
            <pc:docMk/>
            <pc:sldMk cId="1420268366" sldId="286"/>
            <ac:graphicFrameMk id="7" creationId="{ED038136-8BDF-69B9-372C-CD5115B805D6}"/>
          </ac:graphicFrameMkLst>
        </pc:graphicFrameChg>
        <pc:cxnChg chg="add del">
          <ac:chgData name="Lane, Judith" userId="2ba9638c-2f56-4455-8b4b-8bdadbead3e5" providerId="ADAL" clId="{3404B8D0-8F2B-4856-BC37-BEE1B8A0847C}" dt="2024-04-15T14:53:56.450" v="2114" actId="11529"/>
          <ac:cxnSpMkLst>
            <pc:docMk/>
            <pc:sldMk cId="1420268366" sldId="286"/>
            <ac:cxnSpMk id="6" creationId="{AA096A30-9F0D-5E19-BA5B-D7C77BCA5FD2}"/>
          </ac:cxnSpMkLst>
        </pc:cxnChg>
        <pc:cxnChg chg="add del mod">
          <ac:chgData name="Lane, Judith" userId="2ba9638c-2f56-4455-8b4b-8bdadbead3e5" providerId="ADAL" clId="{3404B8D0-8F2B-4856-BC37-BEE1B8A0847C}" dt="2024-04-15T14:53:56.173" v="2113" actId="11529"/>
          <ac:cxnSpMkLst>
            <pc:docMk/>
            <pc:sldMk cId="1420268366" sldId="286"/>
            <ac:cxnSpMk id="8" creationId="{BB564BFF-E845-AD45-7CE9-321DE2D6BF72}"/>
          </ac:cxnSpMkLst>
        </pc:cxnChg>
        <pc:cxnChg chg="add del">
          <ac:chgData name="Lane, Judith" userId="2ba9638c-2f56-4455-8b4b-8bdadbead3e5" providerId="ADAL" clId="{3404B8D0-8F2B-4856-BC37-BEE1B8A0847C}" dt="2024-04-15T14:53:55.642" v="2111" actId="11529"/>
          <ac:cxnSpMkLst>
            <pc:docMk/>
            <pc:sldMk cId="1420268366" sldId="286"/>
            <ac:cxnSpMk id="11" creationId="{439D689B-567C-3636-C675-6343DC9B4DAE}"/>
          </ac:cxnSpMkLst>
        </pc:cxnChg>
      </pc:sldChg>
    </pc:docChg>
  </pc:docChgLst>
  <pc:docChgLst>
    <pc:chgData name="Lane, Judith" userId="2ba9638c-2f56-4455-8b4b-8bdadbead3e5" providerId="ADAL" clId="{ACEB2A45-940F-4F3A-9BAE-0F2B1AA83B25}"/>
    <pc:docChg chg="addSld modSld">
      <pc:chgData name="Lane, Judith" userId="2ba9638c-2f56-4455-8b4b-8bdadbead3e5" providerId="ADAL" clId="{ACEB2A45-940F-4F3A-9BAE-0F2B1AA83B25}" dt="2024-03-28T15:53:01.422" v="132" actId="12"/>
      <pc:docMkLst>
        <pc:docMk/>
      </pc:docMkLst>
      <pc:sldChg chg="modSp mod">
        <pc:chgData name="Lane, Judith" userId="2ba9638c-2f56-4455-8b4b-8bdadbead3e5" providerId="ADAL" clId="{ACEB2A45-940F-4F3A-9BAE-0F2B1AA83B25}" dt="2024-03-28T15:51:29.322" v="101" actId="404"/>
        <pc:sldMkLst>
          <pc:docMk/>
          <pc:sldMk cId="3154924891" sldId="268"/>
        </pc:sldMkLst>
        <pc:spChg chg="mod">
          <ac:chgData name="Lane, Judith" userId="2ba9638c-2f56-4455-8b4b-8bdadbead3e5" providerId="ADAL" clId="{ACEB2A45-940F-4F3A-9BAE-0F2B1AA83B25}" dt="2024-03-28T15:51:29.322" v="101" actId="404"/>
          <ac:spMkLst>
            <pc:docMk/>
            <pc:sldMk cId="3154924891" sldId="268"/>
            <ac:spMk id="2" creationId="{EB287635-5311-1349-3BAC-84F7AFC65E5B}"/>
          </ac:spMkLst>
        </pc:spChg>
      </pc:sldChg>
      <pc:sldChg chg="modSp new mod">
        <pc:chgData name="Lane, Judith" userId="2ba9638c-2f56-4455-8b4b-8bdadbead3e5" providerId="ADAL" clId="{ACEB2A45-940F-4F3A-9BAE-0F2B1AA83B25}" dt="2024-03-28T15:52:31.639" v="129" actId="20577"/>
        <pc:sldMkLst>
          <pc:docMk/>
          <pc:sldMk cId="3366241854" sldId="269"/>
        </pc:sldMkLst>
        <pc:spChg chg="mod">
          <ac:chgData name="Lane, Judith" userId="2ba9638c-2f56-4455-8b4b-8bdadbead3e5" providerId="ADAL" clId="{ACEB2A45-940F-4F3A-9BAE-0F2B1AA83B25}" dt="2024-03-28T15:50:38.952" v="61" actId="20577"/>
          <ac:spMkLst>
            <pc:docMk/>
            <pc:sldMk cId="3366241854" sldId="269"/>
            <ac:spMk id="2" creationId="{D028DDC8-5B43-E40E-7CD6-308366587BE7}"/>
          </ac:spMkLst>
        </pc:spChg>
        <pc:spChg chg="mod">
          <ac:chgData name="Lane, Judith" userId="2ba9638c-2f56-4455-8b4b-8bdadbead3e5" providerId="ADAL" clId="{ACEB2A45-940F-4F3A-9BAE-0F2B1AA83B25}" dt="2024-03-28T15:52:31.639" v="129" actId="20577"/>
          <ac:spMkLst>
            <pc:docMk/>
            <pc:sldMk cId="3366241854" sldId="269"/>
            <ac:spMk id="3" creationId="{98FF674C-D915-81A4-8DE9-1F3619EAE641}"/>
          </ac:spMkLst>
        </pc:spChg>
      </pc:sldChg>
      <pc:sldChg chg="modSp new mod">
        <pc:chgData name="Lane, Judith" userId="2ba9638c-2f56-4455-8b4b-8bdadbead3e5" providerId="ADAL" clId="{ACEB2A45-940F-4F3A-9BAE-0F2B1AA83B25}" dt="2024-03-28T15:53:01.422" v="132" actId="12"/>
        <pc:sldMkLst>
          <pc:docMk/>
          <pc:sldMk cId="1564839136" sldId="270"/>
        </pc:sldMkLst>
        <pc:spChg chg="mod">
          <ac:chgData name="Lane, Judith" userId="2ba9638c-2f56-4455-8b4b-8bdadbead3e5" providerId="ADAL" clId="{ACEB2A45-940F-4F3A-9BAE-0F2B1AA83B25}" dt="2024-03-28T15:53:01.422" v="132" actId="12"/>
          <ac:spMkLst>
            <pc:docMk/>
            <pc:sldMk cId="1564839136" sldId="270"/>
            <ac:spMk id="3" creationId="{9D1511DA-C110-A1E3-3500-8BD5E15264F7}"/>
          </ac:spMkLst>
        </pc:spChg>
      </pc:sldChg>
    </pc:docChg>
  </pc:docChgLst>
  <pc:docChgLst>
    <pc:chgData name="Lane, Judith" userId="S::jlane@qmu.ac.uk::2ba9638c-2f56-4455-8b4b-8bdadbead3e5" providerId="AD" clId="Web-{A9FB3E00-A342-F002-04CA-13927A54EED1}"/>
    <pc:docChg chg="addSld modSld sldOrd">
      <pc:chgData name="Lane, Judith" userId="S::jlane@qmu.ac.uk::2ba9638c-2f56-4455-8b4b-8bdadbead3e5" providerId="AD" clId="Web-{A9FB3E00-A342-F002-04CA-13927A54EED1}" dt="2024-04-10T15:12:12.719" v="145"/>
      <pc:docMkLst>
        <pc:docMk/>
      </pc:docMkLst>
      <pc:sldChg chg="add">
        <pc:chgData name="Lane, Judith" userId="S::jlane@qmu.ac.uk::2ba9638c-2f56-4455-8b4b-8bdadbead3e5" providerId="AD" clId="Web-{A9FB3E00-A342-F002-04CA-13927A54EED1}" dt="2024-04-10T13:15:39.281" v="36"/>
        <pc:sldMkLst>
          <pc:docMk/>
          <pc:sldMk cId="1484992779" sldId="262"/>
        </pc:sldMkLst>
      </pc:sldChg>
      <pc:sldChg chg="add">
        <pc:chgData name="Lane, Judith" userId="S::jlane@qmu.ac.uk::2ba9638c-2f56-4455-8b4b-8bdadbead3e5" providerId="AD" clId="Web-{A9FB3E00-A342-F002-04CA-13927A54EED1}" dt="2024-04-10T13:15:51.859" v="37"/>
        <pc:sldMkLst>
          <pc:docMk/>
          <pc:sldMk cId="1448035789" sldId="263"/>
        </pc:sldMkLst>
      </pc:sldChg>
      <pc:sldChg chg="add">
        <pc:chgData name="Lane, Judith" userId="S::jlane@qmu.ac.uk::2ba9638c-2f56-4455-8b4b-8bdadbead3e5" providerId="AD" clId="Web-{A9FB3E00-A342-F002-04CA-13927A54EED1}" dt="2024-04-10T15:08:53.170" v="132"/>
        <pc:sldMkLst>
          <pc:docMk/>
          <pc:sldMk cId="511504554" sldId="265"/>
        </pc:sldMkLst>
      </pc:sldChg>
      <pc:sldChg chg="modSp">
        <pc:chgData name="Lane, Judith" userId="S::jlane@qmu.ac.uk::2ba9638c-2f56-4455-8b4b-8bdadbead3e5" providerId="AD" clId="Web-{A9FB3E00-A342-F002-04CA-13927A54EED1}" dt="2024-04-10T13:15:07.140" v="34" actId="20577"/>
        <pc:sldMkLst>
          <pc:docMk/>
          <pc:sldMk cId="3366241854" sldId="269"/>
        </pc:sldMkLst>
        <pc:spChg chg="mod">
          <ac:chgData name="Lane, Judith" userId="S::jlane@qmu.ac.uk::2ba9638c-2f56-4455-8b4b-8bdadbead3e5" providerId="AD" clId="Web-{A9FB3E00-A342-F002-04CA-13927A54EED1}" dt="2024-04-10T13:15:07.140" v="34" actId="20577"/>
          <ac:spMkLst>
            <pc:docMk/>
            <pc:sldMk cId="3366241854" sldId="269"/>
            <ac:spMk id="3" creationId="{98FF674C-D915-81A4-8DE9-1F3619EAE641}"/>
          </ac:spMkLst>
        </pc:spChg>
      </pc:sldChg>
      <pc:sldChg chg="modSp">
        <pc:chgData name="Lane, Judith" userId="S::jlane@qmu.ac.uk::2ba9638c-2f56-4455-8b4b-8bdadbead3e5" providerId="AD" clId="Web-{A9FB3E00-A342-F002-04CA-13927A54EED1}" dt="2024-04-10T15:12:06.625" v="143" actId="20577"/>
        <pc:sldMkLst>
          <pc:docMk/>
          <pc:sldMk cId="1564839136" sldId="270"/>
        </pc:sldMkLst>
        <pc:spChg chg="mod">
          <ac:chgData name="Lane, Judith" userId="S::jlane@qmu.ac.uk::2ba9638c-2f56-4455-8b4b-8bdadbead3e5" providerId="AD" clId="Web-{A9FB3E00-A342-F002-04CA-13927A54EED1}" dt="2024-04-10T15:08:18.373" v="131" actId="20577"/>
          <ac:spMkLst>
            <pc:docMk/>
            <pc:sldMk cId="1564839136" sldId="270"/>
            <ac:spMk id="2" creationId="{70794948-EF8F-0EC2-F89C-D8AA0720752D}"/>
          </ac:spMkLst>
        </pc:spChg>
        <pc:spChg chg="mod">
          <ac:chgData name="Lane, Judith" userId="S::jlane@qmu.ac.uk::2ba9638c-2f56-4455-8b4b-8bdadbead3e5" providerId="AD" clId="Web-{A9FB3E00-A342-F002-04CA-13927A54EED1}" dt="2024-04-10T15:12:06.625" v="143" actId="20577"/>
          <ac:spMkLst>
            <pc:docMk/>
            <pc:sldMk cId="1564839136" sldId="270"/>
            <ac:spMk id="3" creationId="{9D1511DA-C110-A1E3-3500-8BD5E15264F7}"/>
          </ac:spMkLst>
        </pc:spChg>
      </pc:sldChg>
      <pc:sldChg chg="add ord">
        <pc:chgData name="Lane, Judith" userId="S::jlane@qmu.ac.uk::2ba9638c-2f56-4455-8b4b-8bdadbead3e5" providerId="AD" clId="Web-{A9FB3E00-A342-F002-04CA-13927A54EED1}" dt="2024-04-10T13:12:04.186" v="1"/>
        <pc:sldMkLst>
          <pc:docMk/>
          <pc:sldMk cId="3128896518" sldId="271"/>
        </pc:sldMkLst>
      </pc:sldChg>
      <pc:sldChg chg="add">
        <pc:chgData name="Lane, Judith" userId="S::jlane@qmu.ac.uk::2ba9638c-2f56-4455-8b4b-8bdadbead3e5" providerId="AD" clId="Web-{A9FB3E00-A342-F002-04CA-13927A54EED1}" dt="2024-04-10T13:13:13.124" v="5"/>
        <pc:sldMkLst>
          <pc:docMk/>
          <pc:sldMk cId="622397996" sldId="272"/>
        </pc:sldMkLst>
      </pc:sldChg>
      <pc:sldChg chg="add">
        <pc:chgData name="Lane, Judith" userId="S::jlane@qmu.ac.uk::2ba9638c-2f56-4455-8b4b-8bdadbead3e5" providerId="AD" clId="Web-{A9FB3E00-A342-F002-04CA-13927A54EED1}" dt="2024-04-10T13:15:26.469" v="35"/>
        <pc:sldMkLst>
          <pc:docMk/>
          <pc:sldMk cId="1678037985" sldId="273"/>
        </pc:sldMkLst>
      </pc:sldChg>
      <pc:sldChg chg="add">
        <pc:chgData name="Lane, Judith" userId="S::jlane@qmu.ac.uk::2ba9638c-2f56-4455-8b4b-8bdadbead3e5" providerId="AD" clId="Web-{A9FB3E00-A342-F002-04CA-13927A54EED1}" dt="2024-04-10T13:16:27.657" v="38"/>
        <pc:sldMkLst>
          <pc:docMk/>
          <pc:sldMk cId="1339170138" sldId="274"/>
        </pc:sldMkLst>
      </pc:sldChg>
      <pc:sldChg chg="add">
        <pc:chgData name="Lane, Judith" userId="S::jlane@qmu.ac.uk::2ba9638c-2f56-4455-8b4b-8bdadbead3e5" providerId="AD" clId="Web-{A9FB3E00-A342-F002-04CA-13927A54EED1}" dt="2024-04-10T13:16:44.047" v="39"/>
        <pc:sldMkLst>
          <pc:docMk/>
          <pc:sldMk cId="710231334" sldId="275"/>
        </pc:sldMkLst>
      </pc:sldChg>
      <pc:sldChg chg="add">
        <pc:chgData name="Lane, Judith" userId="S::jlane@qmu.ac.uk::2ba9638c-2f56-4455-8b4b-8bdadbead3e5" providerId="AD" clId="Web-{A9FB3E00-A342-F002-04CA-13927A54EED1}" dt="2024-04-10T13:16:55.157" v="40"/>
        <pc:sldMkLst>
          <pc:docMk/>
          <pc:sldMk cId="2399268497" sldId="276"/>
        </pc:sldMkLst>
      </pc:sldChg>
      <pc:sldChg chg="modSp new">
        <pc:chgData name="Lane, Judith" userId="S::jlane@qmu.ac.uk::2ba9638c-2f56-4455-8b4b-8bdadbead3e5" providerId="AD" clId="Web-{A9FB3E00-A342-F002-04CA-13927A54EED1}" dt="2024-04-10T13:19:19.501" v="70" actId="20577"/>
        <pc:sldMkLst>
          <pc:docMk/>
          <pc:sldMk cId="4151339310" sldId="277"/>
        </pc:sldMkLst>
        <pc:spChg chg="mod">
          <ac:chgData name="Lane, Judith" userId="S::jlane@qmu.ac.uk::2ba9638c-2f56-4455-8b4b-8bdadbead3e5" providerId="AD" clId="Web-{A9FB3E00-A342-F002-04CA-13927A54EED1}" dt="2024-04-10T13:19:17.204" v="69" actId="20577"/>
          <ac:spMkLst>
            <pc:docMk/>
            <pc:sldMk cId="4151339310" sldId="277"/>
            <ac:spMk id="2" creationId="{2753F639-939C-8747-C8A7-089F74440CDF}"/>
          </ac:spMkLst>
        </pc:spChg>
        <pc:spChg chg="mod">
          <ac:chgData name="Lane, Judith" userId="S::jlane@qmu.ac.uk::2ba9638c-2f56-4455-8b4b-8bdadbead3e5" providerId="AD" clId="Web-{A9FB3E00-A342-F002-04CA-13927A54EED1}" dt="2024-04-10T13:19:19.501" v="70" actId="20577"/>
          <ac:spMkLst>
            <pc:docMk/>
            <pc:sldMk cId="4151339310" sldId="277"/>
            <ac:spMk id="3" creationId="{B4E8D6C8-E5F3-0622-6DBB-D094B373DC15}"/>
          </ac:spMkLst>
        </pc:spChg>
      </pc:sldChg>
      <pc:sldChg chg="modSp new">
        <pc:chgData name="Lane, Judith" userId="S::jlane@qmu.ac.uk::2ba9638c-2f56-4455-8b4b-8bdadbead3e5" providerId="AD" clId="Web-{A9FB3E00-A342-F002-04CA-13927A54EED1}" dt="2024-04-10T13:23:35.675" v="80" actId="20577"/>
        <pc:sldMkLst>
          <pc:docMk/>
          <pc:sldMk cId="3870934552" sldId="278"/>
        </pc:sldMkLst>
        <pc:spChg chg="mod">
          <ac:chgData name="Lane, Judith" userId="S::jlane@qmu.ac.uk::2ba9638c-2f56-4455-8b4b-8bdadbead3e5" providerId="AD" clId="Web-{A9FB3E00-A342-F002-04CA-13927A54EED1}" dt="2024-04-10T13:23:35.675" v="80" actId="20577"/>
          <ac:spMkLst>
            <pc:docMk/>
            <pc:sldMk cId="3870934552" sldId="278"/>
            <ac:spMk id="2" creationId="{74E80F02-4574-C3E0-D799-C1EC1A556A99}"/>
          </ac:spMkLst>
        </pc:spChg>
        <pc:spChg chg="mod">
          <ac:chgData name="Lane, Judith" userId="S::jlane@qmu.ac.uk::2ba9638c-2f56-4455-8b4b-8bdadbead3e5" providerId="AD" clId="Web-{A9FB3E00-A342-F002-04CA-13927A54EED1}" dt="2024-04-10T13:20:26.142" v="78" actId="20577"/>
          <ac:spMkLst>
            <pc:docMk/>
            <pc:sldMk cId="3870934552" sldId="278"/>
            <ac:spMk id="3" creationId="{B6360909-BF31-BDB2-5BA5-21DC57D47750}"/>
          </ac:spMkLst>
        </pc:spChg>
      </pc:sldChg>
      <pc:sldChg chg="add">
        <pc:chgData name="Lane, Judith" userId="S::jlane@qmu.ac.uk::2ba9638c-2f56-4455-8b4b-8bdadbead3e5" providerId="AD" clId="Web-{A9FB3E00-A342-F002-04CA-13927A54EED1}" dt="2024-04-10T14:56:25.819" v="87"/>
        <pc:sldMkLst>
          <pc:docMk/>
          <pc:sldMk cId="3946240697" sldId="279"/>
        </pc:sldMkLst>
      </pc:sldChg>
      <pc:sldChg chg="add">
        <pc:chgData name="Lane, Judith" userId="S::jlane@qmu.ac.uk::2ba9638c-2f56-4455-8b4b-8bdadbead3e5" providerId="AD" clId="Web-{A9FB3E00-A342-F002-04CA-13927A54EED1}" dt="2024-04-10T15:10:01.921" v="133"/>
        <pc:sldMkLst>
          <pc:docMk/>
          <pc:sldMk cId="612821193" sldId="280"/>
        </pc:sldMkLst>
      </pc:sldChg>
      <pc:sldChg chg="add">
        <pc:chgData name="Lane, Judith" userId="S::jlane@qmu.ac.uk::2ba9638c-2f56-4455-8b4b-8bdadbead3e5" providerId="AD" clId="Web-{A9FB3E00-A342-F002-04CA-13927A54EED1}" dt="2024-04-10T15:10:15.030" v="134"/>
        <pc:sldMkLst>
          <pc:docMk/>
          <pc:sldMk cId="2967472230" sldId="281"/>
        </pc:sldMkLst>
      </pc:sldChg>
      <pc:sldChg chg="add ord">
        <pc:chgData name="Lane, Judith" userId="S::jlane@qmu.ac.uk::2ba9638c-2f56-4455-8b4b-8bdadbead3e5" providerId="AD" clId="Web-{A9FB3E00-A342-F002-04CA-13927A54EED1}" dt="2024-04-10T15:12:12.719" v="145"/>
        <pc:sldMkLst>
          <pc:docMk/>
          <pc:sldMk cId="2503076525" sldId="282"/>
        </pc:sldMkLst>
      </pc:sldChg>
    </pc:docChg>
  </pc:docChgLst>
  <pc:docChgLst>
    <pc:chgData name="Lane, Judith" userId="S::jlane@qmu.ac.uk::2ba9638c-2f56-4455-8b4b-8bdadbead3e5" providerId="AD" clId="Web-{4732B323-CE61-39CD-48CA-A7BBEEEE1F9C}"/>
    <pc:docChg chg="modSld">
      <pc:chgData name="Lane, Judith" userId="S::jlane@qmu.ac.uk::2ba9638c-2f56-4455-8b4b-8bdadbead3e5" providerId="AD" clId="Web-{4732B323-CE61-39CD-48CA-A7BBEEEE1F9C}" dt="2025-03-31T09:47:30.990" v="16" actId="20577"/>
      <pc:docMkLst>
        <pc:docMk/>
      </pc:docMkLst>
      <pc:sldChg chg="modSp">
        <pc:chgData name="Lane, Judith" userId="S::jlane@qmu.ac.uk::2ba9638c-2f56-4455-8b4b-8bdadbead3e5" providerId="AD" clId="Web-{4732B323-CE61-39CD-48CA-A7BBEEEE1F9C}" dt="2025-03-31T09:47:30.990" v="16" actId="20577"/>
        <pc:sldMkLst>
          <pc:docMk/>
          <pc:sldMk cId="1564839136" sldId="270"/>
        </pc:sldMkLst>
        <pc:spChg chg="mod">
          <ac:chgData name="Lane, Judith" userId="S::jlane@qmu.ac.uk::2ba9638c-2f56-4455-8b4b-8bdadbead3e5" providerId="AD" clId="Web-{4732B323-CE61-39CD-48CA-A7BBEEEE1F9C}" dt="2025-03-31T09:47:30.990" v="16" actId="20577"/>
          <ac:spMkLst>
            <pc:docMk/>
            <pc:sldMk cId="1564839136" sldId="270"/>
            <ac:spMk id="3" creationId="{9D1511DA-C110-A1E3-3500-8BD5E15264F7}"/>
          </ac:spMkLst>
        </pc:spChg>
      </pc:sldChg>
      <pc:sldChg chg="modSp">
        <pc:chgData name="Lane, Judith" userId="S::jlane@qmu.ac.uk::2ba9638c-2f56-4455-8b4b-8bdadbead3e5" providerId="AD" clId="Web-{4732B323-CE61-39CD-48CA-A7BBEEEE1F9C}" dt="2025-03-31T09:45:26.518" v="2" actId="20577"/>
        <pc:sldMkLst>
          <pc:docMk/>
          <pc:sldMk cId="799179125" sldId="283"/>
        </pc:sldMkLst>
        <pc:spChg chg="mod">
          <ac:chgData name="Lane, Judith" userId="S::jlane@qmu.ac.uk::2ba9638c-2f56-4455-8b4b-8bdadbead3e5" providerId="AD" clId="Web-{4732B323-CE61-39CD-48CA-A7BBEEEE1F9C}" dt="2025-03-31T09:45:26.518" v="2" actId="20577"/>
          <ac:spMkLst>
            <pc:docMk/>
            <pc:sldMk cId="799179125" sldId="283"/>
            <ac:spMk id="3" creationId="{771CCEB5-F268-12A5-023E-EB4BB6733A85}"/>
          </ac:spMkLst>
        </pc:spChg>
      </pc:sldChg>
      <pc:sldChg chg="modSp">
        <pc:chgData name="Lane, Judith" userId="S::jlane@qmu.ac.uk::2ba9638c-2f56-4455-8b4b-8bdadbead3e5" providerId="AD" clId="Web-{4732B323-CE61-39CD-48CA-A7BBEEEE1F9C}" dt="2025-03-31T09:46:17.394" v="5" actId="20577"/>
        <pc:sldMkLst>
          <pc:docMk/>
          <pc:sldMk cId="4160961335" sldId="284"/>
        </pc:sldMkLst>
        <pc:spChg chg="mod">
          <ac:chgData name="Lane, Judith" userId="S::jlane@qmu.ac.uk::2ba9638c-2f56-4455-8b4b-8bdadbead3e5" providerId="AD" clId="Web-{4732B323-CE61-39CD-48CA-A7BBEEEE1F9C}" dt="2025-03-31T09:46:17.394" v="5" actId="20577"/>
          <ac:spMkLst>
            <pc:docMk/>
            <pc:sldMk cId="4160961335" sldId="284"/>
            <ac:spMk id="3" creationId="{55A799C3-AC6E-5938-2F83-AB4D178ABF66}"/>
          </ac:spMkLst>
        </pc:spChg>
      </pc:sldChg>
    </pc:docChg>
  </pc:docChgLst>
  <pc:docChgLst>
    <pc:chgData name="Lane, Judith" userId="S::jlane@qmu.ac.uk::2ba9638c-2f56-4455-8b4b-8bdadbead3e5" providerId="AD" clId="Web-{A6BB7A88-6CFD-1FDF-C921-B92B206C812F}"/>
    <pc:docChg chg="addSld delSld modSld">
      <pc:chgData name="Lane, Judith" userId="S::jlane@qmu.ac.uk::2ba9638c-2f56-4455-8b4b-8bdadbead3e5" providerId="AD" clId="Web-{A6BB7A88-6CFD-1FDF-C921-B92B206C812F}" dt="2024-04-24T10:36:13.979" v="312" actId="20577"/>
      <pc:docMkLst>
        <pc:docMk/>
      </pc:docMkLst>
      <pc:sldChg chg="modSp modNotes">
        <pc:chgData name="Lane, Judith" userId="S::jlane@qmu.ac.uk::2ba9638c-2f56-4455-8b4b-8bdadbead3e5" providerId="AD" clId="Web-{A6BB7A88-6CFD-1FDF-C921-B92B206C812F}" dt="2024-04-24T10:12:07.245" v="195"/>
        <pc:sldMkLst>
          <pc:docMk/>
          <pc:sldMk cId="2480589851" sldId="258"/>
        </pc:sldMkLst>
        <pc:spChg chg="mod">
          <ac:chgData name="Lane, Judith" userId="S::jlane@qmu.ac.uk::2ba9638c-2f56-4455-8b4b-8bdadbead3e5" providerId="AD" clId="Web-{A6BB7A88-6CFD-1FDF-C921-B92B206C812F}" dt="2024-04-24T10:08:58.567" v="28" actId="14100"/>
          <ac:spMkLst>
            <pc:docMk/>
            <pc:sldMk cId="2480589851" sldId="258"/>
            <ac:spMk id="5" creationId="{E8C510D3-9A1C-845A-15F2-7276A5E3E28E}"/>
          </ac:spMkLst>
        </pc:spChg>
      </pc:sldChg>
      <pc:sldChg chg="del modNotes">
        <pc:chgData name="Lane, Judith" userId="S::jlane@qmu.ac.uk::2ba9638c-2f56-4455-8b4b-8bdadbead3e5" providerId="AD" clId="Web-{A6BB7A88-6CFD-1FDF-C921-B92B206C812F}" dt="2024-04-24T10:27:59.823" v="251"/>
        <pc:sldMkLst>
          <pc:docMk/>
          <pc:sldMk cId="2170633691" sldId="266"/>
        </pc:sldMkLst>
      </pc:sldChg>
      <pc:sldChg chg="modSp">
        <pc:chgData name="Lane, Judith" userId="S::jlane@qmu.ac.uk::2ba9638c-2f56-4455-8b4b-8bdadbead3e5" providerId="AD" clId="Web-{A6BB7A88-6CFD-1FDF-C921-B92B206C812F}" dt="2024-04-24T10:07:17.845" v="19" actId="20577"/>
        <pc:sldMkLst>
          <pc:docMk/>
          <pc:sldMk cId="3366241854" sldId="269"/>
        </pc:sldMkLst>
        <pc:spChg chg="mod">
          <ac:chgData name="Lane, Judith" userId="S::jlane@qmu.ac.uk::2ba9638c-2f56-4455-8b4b-8bdadbead3e5" providerId="AD" clId="Web-{A6BB7A88-6CFD-1FDF-C921-B92B206C812F}" dt="2024-04-24T10:07:17.845" v="19" actId="20577"/>
          <ac:spMkLst>
            <pc:docMk/>
            <pc:sldMk cId="3366241854" sldId="269"/>
            <ac:spMk id="3" creationId="{98FF674C-D915-81A4-8DE9-1F3619EAE641}"/>
          </ac:spMkLst>
        </pc:spChg>
      </pc:sldChg>
      <pc:sldChg chg="modSp">
        <pc:chgData name="Lane, Judith" userId="S::jlane@qmu.ac.uk::2ba9638c-2f56-4455-8b4b-8bdadbead3e5" providerId="AD" clId="Web-{A6BB7A88-6CFD-1FDF-C921-B92B206C812F}" dt="2024-04-24T10:36:13.979" v="312" actId="20577"/>
        <pc:sldMkLst>
          <pc:docMk/>
          <pc:sldMk cId="1564839136" sldId="270"/>
        </pc:sldMkLst>
        <pc:spChg chg="mod">
          <ac:chgData name="Lane, Judith" userId="S::jlane@qmu.ac.uk::2ba9638c-2f56-4455-8b4b-8bdadbead3e5" providerId="AD" clId="Web-{A6BB7A88-6CFD-1FDF-C921-B92B206C812F}" dt="2024-04-24T10:36:13.979" v="312" actId="20577"/>
          <ac:spMkLst>
            <pc:docMk/>
            <pc:sldMk cId="1564839136" sldId="270"/>
            <ac:spMk id="3" creationId="{9D1511DA-C110-A1E3-3500-8BD5E15264F7}"/>
          </ac:spMkLst>
        </pc:spChg>
      </pc:sldChg>
      <pc:sldChg chg="modSp">
        <pc:chgData name="Lane, Judith" userId="S::jlane@qmu.ac.uk::2ba9638c-2f56-4455-8b4b-8bdadbead3e5" providerId="AD" clId="Web-{A6BB7A88-6CFD-1FDF-C921-B92B206C812F}" dt="2024-04-24T10:07:05.126" v="17" actId="20577"/>
        <pc:sldMkLst>
          <pc:docMk/>
          <pc:sldMk cId="3128896518" sldId="271"/>
        </pc:sldMkLst>
        <pc:spChg chg="mod">
          <ac:chgData name="Lane, Judith" userId="S::jlane@qmu.ac.uk::2ba9638c-2f56-4455-8b4b-8bdadbead3e5" providerId="AD" clId="Web-{A6BB7A88-6CFD-1FDF-C921-B92B206C812F}" dt="2024-04-24T10:07:05.126" v="17" actId="20577"/>
          <ac:spMkLst>
            <pc:docMk/>
            <pc:sldMk cId="3128896518" sldId="271"/>
            <ac:spMk id="3" creationId="{E0A063CB-D9B8-ECC6-CC4E-550622D7ED02}"/>
          </ac:spMkLst>
        </pc:spChg>
      </pc:sldChg>
      <pc:sldChg chg="addSp modSp mod setBg">
        <pc:chgData name="Lane, Judith" userId="S::jlane@qmu.ac.uk::2ba9638c-2f56-4455-8b4b-8bdadbead3e5" providerId="AD" clId="Web-{A6BB7A88-6CFD-1FDF-C921-B92B206C812F}" dt="2024-04-24T10:35:29.259" v="269" actId="20577"/>
        <pc:sldMkLst>
          <pc:docMk/>
          <pc:sldMk cId="612821193" sldId="280"/>
        </pc:sldMkLst>
        <pc:spChg chg="mod">
          <ac:chgData name="Lane, Judith" userId="S::jlane@qmu.ac.uk::2ba9638c-2f56-4455-8b4b-8bdadbead3e5" providerId="AD" clId="Web-{A6BB7A88-6CFD-1FDF-C921-B92B206C812F}" dt="2024-04-24T10:35:00.305" v="261"/>
          <ac:spMkLst>
            <pc:docMk/>
            <pc:sldMk cId="612821193" sldId="280"/>
            <ac:spMk id="2" creationId="{CA955698-6220-C0EB-027C-56962225E2CF}"/>
          </ac:spMkLst>
        </pc:spChg>
        <pc:spChg chg="mod">
          <ac:chgData name="Lane, Judith" userId="S::jlane@qmu.ac.uk::2ba9638c-2f56-4455-8b4b-8bdadbead3e5" providerId="AD" clId="Web-{A6BB7A88-6CFD-1FDF-C921-B92B206C812F}" dt="2024-04-24T10:35:00.305" v="261"/>
          <ac:spMkLst>
            <pc:docMk/>
            <pc:sldMk cId="612821193" sldId="280"/>
            <ac:spMk id="3" creationId="{EA5F1B9C-2570-DFCD-2AAD-0F2636E7E7A1}"/>
          </ac:spMkLst>
        </pc:spChg>
        <pc:spChg chg="add mod">
          <ac:chgData name="Lane, Judith" userId="S::jlane@qmu.ac.uk::2ba9638c-2f56-4455-8b4b-8bdadbead3e5" providerId="AD" clId="Web-{A6BB7A88-6CFD-1FDF-C921-B92B206C812F}" dt="2024-04-24T10:35:29.259" v="269" actId="20577"/>
          <ac:spMkLst>
            <pc:docMk/>
            <pc:sldMk cId="612821193" sldId="280"/>
            <ac:spMk id="5" creationId="{B0017B9D-936A-CF17-2AFA-509B247BB066}"/>
          </ac:spMkLst>
        </pc:spChg>
        <pc:spChg chg="add">
          <ac:chgData name="Lane, Judith" userId="S::jlane@qmu.ac.uk::2ba9638c-2f56-4455-8b4b-8bdadbead3e5" providerId="AD" clId="Web-{A6BB7A88-6CFD-1FDF-C921-B92B206C812F}" dt="2024-04-24T10:35:00.305" v="261"/>
          <ac:spMkLst>
            <pc:docMk/>
            <pc:sldMk cId="612821193" sldId="280"/>
            <ac:spMk id="9" creationId="{058A14AF-9FB5-4CC7-BA35-E8E85D3EDF0E}"/>
          </ac:spMkLst>
        </pc:spChg>
        <pc:spChg chg="add">
          <ac:chgData name="Lane, Judith" userId="S::jlane@qmu.ac.uk::2ba9638c-2f56-4455-8b4b-8bdadbead3e5" providerId="AD" clId="Web-{A6BB7A88-6CFD-1FDF-C921-B92B206C812F}" dt="2024-04-24T10:35:00.305" v="261"/>
          <ac:spMkLst>
            <pc:docMk/>
            <pc:sldMk cId="612821193" sldId="280"/>
            <ac:spMk id="11" creationId="{3A9A4357-BD1D-4622-A4FE-766E6AB8DE84}"/>
          </ac:spMkLst>
        </pc:spChg>
        <pc:spChg chg="add">
          <ac:chgData name="Lane, Judith" userId="S::jlane@qmu.ac.uk::2ba9638c-2f56-4455-8b4b-8bdadbead3e5" providerId="AD" clId="Web-{A6BB7A88-6CFD-1FDF-C921-B92B206C812F}" dt="2024-04-24T10:35:00.305" v="261"/>
          <ac:spMkLst>
            <pc:docMk/>
            <pc:sldMk cId="612821193" sldId="280"/>
            <ac:spMk id="13" creationId="{E659831F-0D9A-4C63-9EBB-8435B85A440F}"/>
          </ac:spMkLst>
        </pc:spChg>
        <pc:spChg chg="add">
          <ac:chgData name="Lane, Judith" userId="S::jlane@qmu.ac.uk::2ba9638c-2f56-4455-8b4b-8bdadbead3e5" providerId="AD" clId="Web-{A6BB7A88-6CFD-1FDF-C921-B92B206C812F}" dt="2024-04-24T10:35:00.305" v="261"/>
          <ac:spMkLst>
            <pc:docMk/>
            <pc:sldMk cId="612821193" sldId="280"/>
            <ac:spMk id="15" creationId="{E6995CE5-F890-4ABA-82A2-26507CE8D2A3}"/>
          </ac:spMkLst>
        </pc:spChg>
        <pc:picChg chg="add mod">
          <ac:chgData name="Lane, Judith" userId="S::jlane@qmu.ac.uk::2ba9638c-2f56-4455-8b4b-8bdadbead3e5" providerId="AD" clId="Web-{A6BB7A88-6CFD-1FDF-C921-B92B206C812F}" dt="2024-04-24T10:35:09.493" v="263" actId="14100"/>
          <ac:picMkLst>
            <pc:docMk/>
            <pc:sldMk cId="612821193" sldId="280"/>
            <ac:picMk id="4" creationId="{DF3046D2-5DC0-57EA-E0F9-BF0E86748037}"/>
          </ac:picMkLst>
        </pc:picChg>
      </pc:sldChg>
      <pc:sldChg chg="modSp modNotes">
        <pc:chgData name="Lane, Judith" userId="S::jlane@qmu.ac.uk::2ba9638c-2f56-4455-8b4b-8bdadbead3e5" providerId="AD" clId="Web-{A6BB7A88-6CFD-1FDF-C921-B92B206C812F}" dt="2024-04-24T10:08:21.941" v="27" actId="20577"/>
        <pc:sldMkLst>
          <pc:docMk/>
          <pc:sldMk cId="2967472230" sldId="281"/>
        </pc:sldMkLst>
        <pc:spChg chg="mod">
          <ac:chgData name="Lane, Judith" userId="S::jlane@qmu.ac.uk::2ba9638c-2f56-4455-8b4b-8bdadbead3e5" providerId="AD" clId="Web-{A6BB7A88-6CFD-1FDF-C921-B92B206C812F}" dt="2024-04-24T10:08:21.941" v="27" actId="20577"/>
          <ac:spMkLst>
            <pc:docMk/>
            <pc:sldMk cId="2967472230" sldId="281"/>
            <ac:spMk id="3" creationId="{D36BDD0D-F924-9A19-7495-7848DC42FAD8}"/>
          </ac:spMkLst>
        </pc:spChg>
      </pc:sldChg>
      <pc:sldChg chg="new del">
        <pc:chgData name="Lane, Judith" userId="S::jlane@qmu.ac.uk::2ba9638c-2f56-4455-8b4b-8bdadbead3e5" providerId="AD" clId="Web-{A6BB7A88-6CFD-1FDF-C921-B92B206C812F}" dt="2024-04-24T10:20:11.417" v="210"/>
        <pc:sldMkLst>
          <pc:docMk/>
          <pc:sldMk cId="737849981" sldId="289"/>
        </pc:sldMkLst>
      </pc:sldChg>
      <pc:sldChg chg="addSp delSp modSp new modNotes">
        <pc:chgData name="Lane, Judith" userId="S::jlane@qmu.ac.uk::2ba9638c-2f56-4455-8b4b-8bdadbead3e5" providerId="AD" clId="Web-{A6BB7A88-6CFD-1FDF-C921-B92B206C812F}" dt="2024-04-24T10:33:55.897" v="259"/>
        <pc:sldMkLst>
          <pc:docMk/>
          <pc:sldMk cId="2167784675" sldId="289"/>
        </pc:sldMkLst>
        <pc:spChg chg="mod">
          <ac:chgData name="Lane, Judith" userId="S::jlane@qmu.ac.uk::2ba9638c-2f56-4455-8b4b-8bdadbead3e5" providerId="AD" clId="Web-{A6BB7A88-6CFD-1FDF-C921-B92B206C812F}" dt="2024-04-24T10:29:52.670" v="255" actId="20577"/>
          <ac:spMkLst>
            <pc:docMk/>
            <pc:sldMk cId="2167784675" sldId="289"/>
            <ac:spMk id="2" creationId="{D01E0D29-F5D9-9E08-3240-24A1443EAFDF}"/>
          </ac:spMkLst>
        </pc:spChg>
        <pc:picChg chg="add del mod">
          <ac:chgData name="Lane, Judith" userId="S::jlane@qmu.ac.uk::2ba9638c-2f56-4455-8b4b-8bdadbead3e5" providerId="AD" clId="Web-{A6BB7A88-6CFD-1FDF-C921-B92B206C812F}" dt="2024-04-24T10:24:29.379" v="216"/>
          <ac:picMkLst>
            <pc:docMk/>
            <pc:sldMk cId="2167784675" sldId="289"/>
            <ac:picMk id="3" creationId="{E34FAB99-F202-CD7C-F7C9-2269B161C7AE}"/>
          </ac:picMkLst>
        </pc:picChg>
        <pc:picChg chg="add mod">
          <ac:chgData name="Lane, Judith" userId="S::jlane@qmu.ac.uk::2ba9638c-2f56-4455-8b4b-8bdadbead3e5" providerId="AD" clId="Web-{A6BB7A88-6CFD-1FDF-C921-B92B206C812F}" dt="2024-04-24T10:26:29.023" v="219" actId="1076"/>
          <ac:picMkLst>
            <pc:docMk/>
            <pc:sldMk cId="2167784675" sldId="289"/>
            <ac:picMk id="4" creationId="{12497863-EAC7-D9D3-4E18-D68003DDD1F6}"/>
          </ac:picMkLst>
        </pc:picChg>
      </pc:sldChg>
    </pc:docChg>
  </pc:docChgLst>
  <pc:docChgLst>
    <pc:chgData name="Lane, Judith" userId="S::jlane@qmu.ac.uk::2ba9638c-2f56-4455-8b4b-8bdadbead3e5" providerId="AD" clId="Web-{20159CF6-71D8-C458-4B0A-AA7B893767B0}"/>
    <pc:docChg chg="modSld">
      <pc:chgData name="Lane, Judith" userId="S::jlane@qmu.ac.uk::2ba9638c-2f56-4455-8b4b-8bdadbead3e5" providerId="AD" clId="Web-{20159CF6-71D8-C458-4B0A-AA7B893767B0}" dt="2024-04-16T16:00:13.466" v="24" actId="20577"/>
      <pc:docMkLst>
        <pc:docMk/>
      </pc:docMkLst>
      <pc:sldChg chg="modSp">
        <pc:chgData name="Lane, Judith" userId="S::jlane@qmu.ac.uk::2ba9638c-2f56-4455-8b4b-8bdadbead3e5" providerId="AD" clId="Web-{20159CF6-71D8-C458-4B0A-AA7B893767B0}" dt="2024-04-16T16:00:13.466" v="24" actId="20577"/>
        <pc:sldMkLst>
          <pc:docMk/>
          <pc:sldMk cId="109857222" sldId="256"/>
        </pc:sldMkLst>
        <pc:spChg chg="mod">
          <ac:chgData name="Lane, Judith" userId="S::jlane@qmu.ac.uk::2ba9638c-2f56-4455-8b4b-8bdadbead3e5" providerId="AD" clId="Web-{20159CF6-71D8-C458-4B0A-AA7B893767B0}" dt="2024-04-16T16:00:13.466" v="24" actId="20577"/>
          <ac:spMkLst>
            <pc:docMk/>
            <pc:sldMk cId="109857222" sldId="256"/>
            <ac:spMk id="3" creationId="{00000000-0000-0000-0000-000000000000}"/>
          </ac:spMkLst>
        </pc:spChg>
      </pc:sldChg>
    </pc:docChg>
  </pc:docChgLst>
  <pc:docChgLst>
    <pc:chgData name="Lane, Judith" userId="S::jlane@qmu.ac.uk::2ba9638c-2f56-4455-8b4b-8bdadbead3e5" providerId="AD" clId="Web-{46B5E17D-C176-636A-1D62-862F8F99F022}"/>
    <pc:docChg chg="modSld">
      <pc:chgData name="Lane, Judith" userId="S::jlane@qmu.ac.uk::2ba9638c-2f56-4455-8b4b-8bdadbead3e5" providerId="AD" clId="Web-{46B5E17D-C176-636A-1D62-862F8F99F022}" dt="2024-04-17T09:35:32.362" v="7"/>
      <pc:docMkLst>
        <pc:docMk/>
      </pc:docMkLst>
      <pc:sldChg chg="addSp delSp modSp">
        <pc:chgData name="Lane, Judith" userId="S::jlane@qmu.ac.uk::2ba9638c-2f56-4455-8b4b-8bdadbead3e5" providerId="AD" clId="Web-{46B5E17D-C176-636A-1D62-862F8F99F022}" dt="2024-04-17T09:35:32.362" v="7"/>
        <pc:sldMkLst>
          <pc:docMk/>
          <pc:sldMk cId="3955356536" sldId="288"/>
        </pc:sldMkLst>
        <pc:spChg chg="mod">
          <ac:chgData name="Lane, Judith" userId="S::jlane@qmu.ac.uk::2ba9638c-2f56-4455-8b4b-8bdadbead3e5" providerId="AD" clId="Web-{46B5E17D-C176-636A-1D62-862F8F99F022}" dt="2024-04-17T09:35:15.252" v="4" actId="14100"/>
          <ac:spMkLst>
            <pc:docMk/>
            <pc:sldMk cId="3955356536" sldId="288"/>
            <ac:spMk id="11" creationId="{E582C647-333D-224D-532B-F00A6E71573D}"/>
          </ac:spMkLst>
        </pc:spChg>
        <pc:picChg chg="del">
          <ac:chgData name="Lane, Judith" userId="S::jlane@qmu.ac.uk::2ba9638c-2f56-4455-8b4b-8bdadbead3e5" providerId="AD" clId="Web-{46B5E17D-C176-636A-1D62-862F8F99F022}" dt="2024-04-17T09:35:18.893" v="5"/>
          <ac:picMkLst>
            <pc:docMk/>
            <pc:sldMk cId="3955356536" sldId="288"/>
            <ac:picMk id="2" creationId="{3EF303F2-2CDA-1AA5-C011-6204E4C55E31}"/>
          </ac:picMkLst>
        </pc:picChg>
        <pc:picChg chg="add mod">
          <ac:chgData name="Lane, Judith" userId="S::jlane@qmu.ac.uk::2ba9638c-2f56-4455-8b4b-8bdadbead3e5" providerId="AD" clId="Web-{46B5E17D-C176-636A-1D62-862F8F99F022}" dt="2024-04-17T09:35:07.127" v="3" actId="1076"/>
          <ac:picMkLst>
            <pc:docMk/>
            <pc:sldMk cId="3955356536" sldId="288"/>
            <ac:picMk id="2" creationId="{DEEB583C-9875-DDD1-B7CE-209BBD7C2148}"/>
          </ac:picMkLst>
        </pc:picChg>
        <pc:picChg chg="mod ord">
          <ac:chgData name="Lane, Judith" userId="S::jlane@qmu.ac.uk::2ba9638c-2f56-4455-8b4b-8bdadbead3e5" providerId="AD" clId="Web-{46B5E17D-C176-636A-1D62-862F8F99F022}" dt="2024-04-17T09:35:32.362" v="7"/>
          <ac:picMkLst>
            <pc:docMk/>
            <pc:sldMk cId="3955356536" sldId="288"/>
            <ac:picMk id="3" creationId="{DEEB583C-9875-DDD1-B7CE-209BBD7C2148}"/>
          </ac:picMkLst>
        </pc:picChg>
      </pc:sldChg>
    </pc:docChg>
  </pc:docChgLst>
  <pc:docChgLst>
    <pc:chgData name="Lane, Judith" userId="2ba9638c-2f56-4455-8b4b-8bdadbead3e5" providerId="ADAL" clId="{AF700B17-C8F5-4657-8BB4-87E07E918E3E}"/>
    <pc:docChg chg="custSel addSld delSld modSld sldOrd">
      <pc:chgData name="Lane, Judith" userId="2ba9638c-2f56-4455-8b4b-8bdadbead3e5" providerId="ADAL" clId="{AF700B17-C8F5-4657-8BB4-87E07E918E3E}" dt="2024-04-10T16:05:00.396" v="1446" actId="20577"/>
      <pc:docMkLst>
        <pc:docMk/>
      </pc:docMkLst>
      <pc:sldChg chg="modNotesTx">
        <pc:chgData name="Lane, Judith" userId="2ba9638c-2f56-4455-8b4b-8bdadbead3e5" providerId="ADAL" clId="{AF700B17-C8F5-4657-8BB4-87E07E918E3E}" dt="2024-04-10T15:58:49.646" v="1059" actId="20577"/>
        <pc:sldMkLst>
          <pc:docMk/>
          <pc:sldMk cId="109857222" sldId="256"/>
        </pc:sldMkLst>
      </pc:sldChg>
      <pc:sldChg chg="modSp mod modNotesTx">
        <pc:chgData name="Lane, Judith" userId="2ba9638c-2f56-4455-8b4b-8bdadbead3e5" providerId="ADAL" clId="{AF700B17-C8F5-4657-8BB4-87E07E918E3E}" dt="2024-04-10T16:05:00.396" v="1446" actId="20577"/>
        <pc:sldMkLst>
          <pc:docMk/>
          <pc:sldMk cId="1373277834" sldId="257"/>
        </pc:sldMkLst>
        <pc:spChg chg="mod">
          <ac:chgData name="Lane, Judith" userId="2ba9638c-2f56-4455-8b4b-8bdadbead3e5" providerId="ADAL" clId="{AF700B17-C8F5-4657-8BB4-87E07E918E3E}" dt="2024-04-10T15:41:21.049" v="0" actId="20577"/>
          <ac:spMkLst>
            <pc:docMk/>
            <pc:sldMk cId="1373277834" sldId="257"/>
            <ac:spMk id="3" creationId="{1CE2EE80-B3CD-989A-167A-1E5C2670EB29}"/>
          </ac:spMkLst>
        </pc:spChg>
      </pc:sldChg>
      <pc:sldChg chg="modSp mod">
        <pc:chgData name="Lane, Judith" userId="2ba9638c-2f56-4455-8b4b-8bdadbead3e5" providerId="ADAL" clId="{AF700B17-C8F5-4657-8BB4-87E07E918E3E}" dt="2024-04-10T15:51:50.270" v="261" actId="20577"/>
        <pc:sldMkLst>
          <pc:docMk/>
          <pc:sldMk cId="1564839136" sldId="270"/>
        </pc:sldMkLst>
        <pc:spChg chg="mod">
          <ac:chgData name="Lane, Judith" userId="2ba9638c-2f56-4455-8b4b-8bdadbead3e5" providerId="ADAL" clId="{AF700B17-C8F5-4657-8BB4-87E07E918E3E}" dt="2024-04-10T15:51:50.270" v="261" actId="20577"/>
          <ac:spMkLst>
            <pc:docMk/>
            <pc:sldMk cId="1564839136" sldId="270"/>
            <ac:spMk id="3" creationId="{9D1511DA-C110-A1E3-3500-8BD5E15264F7}"/>
          </ac:spMkLst>
        </pc:spChg>
      </pc:sldChg>
      <pc:sldChg chg="ord">
        <pc:chgData name="Lane, Judith" userId="2ba9638c-2f56-4455-8b4b-8bdadbead3e5" providerId="ADAL" clId="{AF700B17-C8F5-4657-8BB4-87E07E918E3E}" dt="2024-04-10T15:43:47.802" v="14"/>
        <pc:sldMkLst>
          <pc:docMk/>
          <pc:sldMk cId="622397996" sldId="272"/>
        </pc:sldMkLst>
      </pc:sldChg>
      <pc:sldChg chg="delSp modSp mod ord">
        <pc:chgData name="Lane, Judith" userId="2ba9638c-2f56-4455-8b4b-8bdadbead3e5" providerId="ADAL" clId="{AF700B17-C8F5-4657-8BB4-87E07E918E3E}" dt="2024-04-10T15:49:56.894" v="194" actId="14100"/>
        <pc:sldMkLst>
          <pc:docMk/>
          <pc:sldMk cId="1678037985" sldId="273"/>
        </pc:sldMkLst>
        <pc:spChg chg="mod">
          <ac:chgData name="Lane, Judith" userId="2ba9638c-2f56-4455-8b4b-8bdadbead3e5" providerId="ADAL" clId="{AF700B17-C8F5-4657-8BB4-87E07E918E3E}" dt="2024-04-10T15:49:56.894" v="194" actId="14100"/>
          <ac:spMkLst>
            <pc:docMk/>
            <pc:sldMk cId="1678037985" sldId="273"/>
            <ac:spMk id="5" creationId="{00000000-0000-0000-0000-000000000000}"/>
          </ac:spMkLst>
        </pc:spChg>
        <pc:picChg chg="del">
          <ac:chgData name="Lane, Judith" userId="2ba9638c-2f56-4455-8b4b-8bdadbead3e5" providerId="ADAL" clId="{AF700B17-C8F5-4657-8BB4-87E07E918E3E}" dt="2024-04-10T15:49:53.087" v="193" actId="478"/>
          <ac:picMkLst>
            <pc:docMk/>
            <pc:sldMk cId="1678037985" sldId="273"/>
            <ac:picMk id="4" creationId="{00000000-0000-0000-0000-000000000000}"/>
          </ac:picMkLst>
        </pc:picChg>
      </pc:sldChg>
      <pc:sldChg chg="addSp modSp new mod">
        <pc:chgData name="Lane, Judith" userId="2ba9638c-2f56-4455-8b4b-8bdadbead3e5" providerId="ADAL" clId="{AF700B17-C8F5-4657-8BB4-87E07E918E3E}" dt="2024-04-10T15:48:54.090" v="147" actId="1076"/>
        <pc:sldMkLst>
          <pc:docMk/>
          <pc:sldMk cId="799179125" sldId="283"/>
        </pc:sldMkLst>
        <pc:spChg chg="mod">
          <ac:chgData name="Lane, Judith" userId="2ba9638c-2f56-4455-8b4b-8bdadbead3e5" providerId="ADAL" clId="{AF700B17-C8F5-4657-8BB4-87E07E918E3E}" dt="2024-04-10T15:46:48.476" v="32" actId="20577"/>
          <ac:spMkLst>
            <pc:docMk/>
            <pc:sldMk cId="799179125" sldId="283"/>
            <ac:spMk id="2" creationId="{850A2526-A44C-11C3-AB52-2B9C393A6BD9}"/>
          </ac:spMkLst>
        </pc:spChg>
        <pc:spChg chg="mod">
          <ac:chgData name="Lane, Judith" userId="2ba9638c-2f56-4455-8b4b-8bdadbead3e5" providerId="ADAL" clId="{AF700B17-C8F5-4657-8BB4-87E07E918E3E}" dt="2024-04-10T15:48:49.861" v="145" actId="14100"/>
          <ac:spMkLst>
            <pc:docMk/>
            <pc:sldMk cId="799179125" sldId="283"/>
            <ac:spMk id="3" creationId="{771CCEB5-F268-12A5-023E-EB4BB6733A85}"/>
          </ac:spMkLst>
        </pc:spChg>
        <pc:picChg chg="add mod">
          <ac:chgData name="Lane, Judith" userId="2ba9638c-2f56-4455-8b4b-8bdadbead3e5" providerId="ADAL" clId="{AF700B17-C8F5-4657-8BB4-87E07E918E3E}" dt="2024-04-10T15:48:54.090" v="147" actId="1076"/>
          <ac:picMkLst>
            <pc:docMk/>
            <pc:sldMk cId="799179125" sldId="283"/>
            <ac:picMk id="1026" creationId="{4EA70D27-4E3B-CF36-46E8-F366C70AB80A}"/>
          </ac:picMkLst>
        </pc:picChg>
      </pc:sldChg>
      <pc:sldChg chg="new del">
        <pc:chgData name="Lane, Judith" userId="2ba9638c-2f56-4455-8b4b-8bdadbead3e5" providerId="ADAL" clId="{AF700B17-C8F5-4657-8BB4-87E07E918E3E}" dt="2024-04-10T15:51:53.070" v="262" actId="2696"/>
        <pc:sldMkLst>
          <pc:docMk/>
          <pc:sldMk cId="2458542841" sldId="284"/>
        </pc:sldMkLst>
      </pc:sldChg>
      <pc:sldChg chg="modSp new mod">
        <pc:chgData name="Lane, Judith" userId="2ba9638c-2f56-4455-8b4b-8bdadbead3e5" providerId="ADAL" clId="{AF700B17-C8F5-4657-8BB4-87E07E918E3E}" dt="2024-04-10T16:03:13.510" v="1185"/>
        <pc:sldMkLst>
          <pc:docMk/>
          <pc:sldMk cId="4160961335" sldId="284"/>
        </pc:sldMkLst>
        <pc:spChg chg="mod">
          <ac:chgData name="Lane, Judith" userId="2ba9638c-2f56-4455-8b4b-8bdadbead3e5" providerId="ADAL" clId="{AF700B17-C8F5-4657-8BB4-87E07E918E3E}" dt="2024-04-10T15:59:11.934" v="1078" actId="20577"/>
          <ac:spMkLst>
            <pc:docMk/>
            <pc:sldMk cId="4160961335" sldId="284"/>
            <ac:spMk id="2" creationId="{D25BC142-2BA9-42CD-FFA9-3FD0C9C5C5BB}"/>
          </ac:spMkLst>
        </pc:spChg>
        <pc:spChg chg="mod">
          <ac:chgData name="Lane, Judith" userId="2ba9638c-2f56-4455-8b4b-8bdadbead3e5" providerId="ADAL" clId="{AF700B17-C8F5-4657-8BB4-87E07E918E3E}" dt="2024-04-10T16:03:13.510" v="1185"/>
          <ac:spMkLst>
            <pc:docMk/>
            <pc:sldMk cId="4160961335" sldId="284"/>
            <ac:spMk id="3" creationId="{55A799C3-AC6E-5938-2F83-AB4D178ABF66}"/>
          </ac:spMkLst>
        </pc:spChg>
      </pc:sldChg>
    </pc:docChg>
  </pc:docChgLst>
  <pc:docChgLst>
    <pc:chgData name="Lane, Judith" userId="2ba9638c-2f56-4455-8b4b-8bdadbead3e5" providerId="ADAL" clId="{6F856523-6627-412D-BC9F-79F77F5D2BD3}"/>
    <pc:docChg chg="undo custSel addSld delSld modSld modMainMaster">
      <pc:chgData name="Lane, Judith" userId="2ba9638c-2f56-4455-8b4b-8bdadbead3e5" providerId="ADAL" clId="{6F856523-6627-412D-BC9F-79F77F5D2BD3}" dt="2024-04-17T09:33:15.595" v="117" actId="1076"/>
      <pc:docMkLst>
        <pc:docMk/>
      </pc:docMkLst>
      <pc:sldChg chg="addSp delSp modSp add del mod">
        <pc:chgData name="Lane, Judith" userId="2ba9638c-2f56-4455-8b4b-8bdadbead3e5" providerId="ADAL" clId="{6F856523-6627-412D-BC9F-79F77F5D2BD3}" dt="2024-04-17T09:32:39.407" v="113" actId="2696"/>
        <pc:sldMkLst>
          <pc:docMk/>
          <pc:sldMk cId="109857222" sldId="256"/>
        </pc:sldMkLst>
        <pc:picChg chg="add del mod">
          <ac:chgData name="Lane, Judith" userId="2ba9638c-2f56-4455-8b4b-8bdadbead3e5" providerId="ADAL" clId="{6F856523-6627-412D-BC9F-79F77F5D2BD3}" dt="2024-04-17T08:43:54.762" v="1" actId="478"/>
          <ac:picMkLst>
            <pc:docMk/>
            <pc:sldMk cId="109857222" sldId="256"/>
            <ac:picMk id="5" creationId="{636C67B0-1C11-51EB-FD80-6F9FF4A1B7BA}"/>
          </ac:picMkLst>
        </pc:picChg>
        <pc:picChg chg="add del mod">
          <ac:chgData name="Lane, Judith" userId="2ba9638c-2f56-4455-8b4b-8bdadbead3e5" providerId="ADAL" clId="{6F856523-6627-412D-BC9F-79F77F5D2BD3}" dt="2024-04-17T08:57:18.491" v="75" actId="1076"/>
          <ac:picMkLst>
            <pc:docMk/>
            <pc:sldMk cId="109857222" sldId="256"/>
            <ac:picMk id="6" creationId="{660B0B76-A281-F329-DEEA-6778DED8A45C}"/>
          </ac:picMkLst>
        </pc:picChg>
        <pc:picChg chg="add mod">
          <ac:chgData name="Lane, Judith" userId="2ba9638c-2f56-4455-8b4b-8bdadbead3e5" providerId="ADAL" clId="{6F856523-6627-412D-BC9F-79F77F5D2BD3}" dt="2024-04-17T08:56:56.610" v="67" actId="14100"/>
          <ac:picMkLst>
            <pc:docMk/>
            <pc:sldMk cId="109857222" sldId="256"/>
            <ac:picMk id="7" creationId="{6970B27A-D3E9-C6DC-3884-7A8B0AEBBD9B}"/>
          </ac:picMkLst>
        </pc:picChg>
        <pc:picChg chg="add del mod">
          <ac:chgData name="Lane, Judith" userId="2ba9638c-2f56-4455-8b4b-8bdadbead3e5" providerId="ADAL" clId="{6F856523-6627-412D-BC9F-79F77F5D2BD3}" dt="2024-04-17T08:56:56.581" v="61" actId="931"/>
          <ac:picMkLst>
            <pc:docMk/>
            <pc:sldMk cId="109857222" sldId="256"/>
            <ac:picMk id="9" creationId="{9D119597-CF81-04CD-59AF-9F1AD7213A3C}"/>
          </ac:picMkLst>
        </pc:picChg>
        <pc:picChg chg="add mod">
          <ac:chgData name="Lane, Judith" userId="2ba9638c-2f56-4455-8b4b-8bdadbead3e5" providerId="ADAL" clId="{6F856523-6627-412D-BC9F-79F77F5D2BD3}" dt="2024-04-17T08:57:14.156" v="73" actId="1076"/>
          <ac:picMkLst>
            <pc:docMk/>
            <pc:sldMk cId="109857222" sldId="256"/>
            <ac:picMk id="10" creationId="{C6EE4052-D621-0FFD-EC7B-88FDFFC3D79A}"/>
          </ac:picMkLst>
        </pc:picChg>
      </pc:sldChg>
      <pc:sldChg chg="modSp mod">
        <pc:chgData name="Lane, Judith" userId="2ba9638c-2f56-4455-8b4b-8bdadbead3e5" providerId="ADAL" clId="{6F856523-6627-412D-BC9F-79F77F5D2BD3}" dt="2024-04-17T09:33:15.595" v="117" actId="1076"/>
        <pc:sldMkLst>
          <pc:docMk/>
          <pc:sldMk cId="799179125" sldId="283"/>
        </pc:sldMkLst>
        <pc:spChg chg="mod">
          <ac:chgData name="Lane, Judith" userId="2ba9638c-2f56-4455-8b4b-8bdadbead3e5" providerId="ADAL" clId="{6F856523-6627-412D-BC9F-79F77F5D2BD3}" dt="2024-04-17T09:33:11.607" v="116" actId="20577"/>
          <ac:spMkLst>
            <pc:docMk/>
            <pc:sldMk cId="799179125" sldId="283"/>
            <ac:spMk id="3" creationId="{771CCEB5-F268-12A5-023E-EB4BB6733A85}"/>
          </ac:spMkLst>
        </pc:spChg>
        <pc:picChg chg="mod">
          <ac:chgData name="Lane, Judith" userId="2ba9638c-2f56-4455-8b4b-8bdadbead3e5" providerId="ADAL" clId="{6F856523-6627-412D-BC9F-79F77F5D2BD3}" dt="2024-04-17T09:33:15.595" v="117" actId="1076"/>
          <ac:picMkLst>
            <pc:docMk/>
            <pc:sldMk cId="799179125" sldId="283"/>
            <ac:picMk id="1026" creationId="{4EA70D27-4E3B-CF36-46E8-F366C70AB80A}"/>
          </ac:picMkLst>
        </pc:picChg>
      </pc:sldChg>
      <pc:sldChg chg="addSp delSp modSp new del mod">
        <pc:chgData name="Lane, Judith" userId="2ba9638c-2f56-4455-8b4b-8bdadbead3e5" providerId="ADAL" clId="{6F856523-6627-412D-BC9F-79F77F5D2BD3}" dt="2024-04-17T08:56:52.042" v="57" actId="680"/>
        <pc:sldMkLst>
          <pc:docMk/>
          <pc:sldMk cId="735063170" sldId="287"/>
        </pc:sldMkLst>
        <pc:spChg chg="add del">
          <ac:chgData name="Lane, Judith" userId="2ba9638c-2f56-4455-8b4b-8bdadbead3e5" providerId="ADAL" clId="{6F856523-6627-412D-BC9F-79F77F5D2BD3}" dt="2024-04-17T08:56:48.619" v="56" actId="478"/>
          <ac:spMkLst>
            <pc:docMk/>
            <pc:sldMk cId="735063170" sldId="287"/>
            <ac:spMk id="3" creationId="{9AE5B71D-3B43-47B9-848B-44A4DB15E325}"/>
          </ac:spMkLst>
        </pc:spChg>
        <pc:picChg chg="add del mod">
          <ac:chgData name="Lane, Judith" userId="2ba9638c-2f56-4455-8b4b-8bdadbead3e5" providerId="ADAL" clId="{6F856523-6627-412D-BC9F-79F77F5D2BD3}" dt="2024-04-17T08:56:48.618" v="55" actId="931"/>
          <ac:picMkLst>
            <pc:docMk/>
            <pc:sldMk cId="735063170" sldId="287"/>
            <ac:picMk id="5" creationId="{8E340D22-0F37-6631-2514-829BFDB1AFAB}"/>
          </ac:picMkLst>
        </pc:picChg>
        <pc:picChg chg="add del mod">
          <ac:chgData name="Lane, Judith" userId="2ba9638c-2f56-4455-8b4b-8bdadbead3e5" providerId="ADAL" clId="{6F856523-6627-412D-BC9F-79F77F5D2BD3}" dt="2024-04-17T08:56:48.613" v="50" actId="931"/>
          <ac:picMkLst>
            <pc:docMk/>
            <pc:sldMk cId="735063170" sldId="287"/>
            <ac:picMk id="7" creationId="{2B9AE33A-5A01-C314-8E26-B323F691031A}"/>
          </ac:picMkLst>
        </pc:picChg>
      </pc:sldChg>
      <pc:sldChg chg="addSp delSp modSp new add del mod">
        <pc:chgData name="Lane, Judith" userId="2ba9638c-2f56-4455-8b4b-8bdadbead3e5" providerId="ADAL" clId="{6F856523-6627-412D-BC9F-79F77F5D2BD3}" dt="2024-04-17T09:30:30.523" v="104" actId="2696"/>
        <pc:sldMkLst>
          <pc:docMk/>
          <pc:sldMk cId="3928200117" sldId="287"/>
        </pc:sldMkLst>
        <pc:spChg chg="del">
          <ac:chgData name="Lane, Judith" userId="2ba9638c-2f56-4455-8b4b-8bdadbead3e5" providerId="ADAL" clId="{6F856523-6627-412D-BC9F-79F77F5D2BD3}" dt="2024-04-17T08:44:18.278" v="3" actId="478"/>
          <ac:spMkLst>
            <pc:docMk/>
            <pc:sldMk cId="3928200117" sldId="287"/>
            <ac:spMk id="3" creationId="{0795CCA9-35DE-94CA-3104-0B4FE384C1F6}"/>
          </ac:spMkLst>
        </pc:spChg>
        <pc:picChg chg="add mod modCrop">
          <ac:chgData name="Lane, Judith" userId="2ba9638c-2f56-4455-8b4b-8bdadbead3e5" providerId="ADAL" clId="{6F856523-6627-412D-BC9F-79F77F5D2BD3}" dt="2024-04-17T08:45:26.894" v="9" actId="1076"/>
          <ac:picMkLst>
            <pc:docMk/>
            <pc:sldMk cId="3928200117" sldId="287"/>
            <ac:picMk id="5" creationId="{A6DC6D7D-2B81-A18A-C1CD-BC0C30896C6A}"/>
          </ac:picMkLst>
        </pc:picChg>
        <pc:picChg chg="add del mod ord">
          <ac:chgData name="Lane, Judith" userId="2ba9638c-2f56-4455-8b4b-8bdadbead3e5" providerId="ADAL" clId="{6F856523-6627-412D-BC9F-79F77F5D2BD3}" dt="2024-04-17T08:48:18.048" v="16" actId="478"/>
          <ac:picMkLst>
            <pc:docMk/>
            <pc:sldMk cId="3928200117" sldId="287"/>
            <ac:picMk id="7" creationId="{F2C616C5-C433-301D-49ED-17EB0CD145B5}"/>
          </ac:picMkLst>
        </pc:picChg>
        <pc:picChg chg="add mod">
          <ac:chgData name="Lane, Judith" userId="2ba9638c-2f56-4455-8b4b-8bdadbead3e5" providerId="ADAL" clId="{6F856523-6627-412D-BC9F-79F77F5D2BD3}" dt="2024-04-17T08:49:43.130" v="19" actId="1076"/>
          <ac:picMkLst>
            <pc:docMk/>
            <pc:sldMk cId="3928200117" sldId="287"/>
            <ac:picMk id="1026" creationId="{049B26D8-D9E3-0BAB-9923-D44AB75FF127}"/>
          </ac:picMkLst>
        </pc:picChg>
      </pc:sldChg>
      <pc:sldChg chg="addSp delSp modSp add del mod">
        <pc:chgData name="Lane, Judith" userId="2ba9638c-2f56-4455-8b4b-8bdadbead3e5" providerId="ADAL" clId="{6F856523-6627-412D-BC9F-79F77F5D2BD3}" dt="2024-04-17T09:27:37.568" v="80" actId="47"/>
        <pc:sldMkLst>
          <pc:docMk/>
          <pc:sldMk cId="3657189780" sldId="288"/>
        </pc:sldMkLst>
        <pc:spChg chg="del">
          <ac:chgData name="Lane, Judith" userId="2ba9638c-2f56-4455-8b4b-8bdadbead3e5" providerId="ADAL" clId="{6F856523-6627-412D-BC9F-79F77F5D2BD3}" dt="2024-04-17T09:26:54.807" v="77" actId="478"/>
          <ac:spMkLst>
            <pc:docMk/>
            <pc:sldMk cId="3657189780" sldId="288"/>
            <ac:spMk id="3" creationId="{DEA2FA36-785D-8D44-9839-77F2BFC1A993}"/>
          </ac:spMkLst>
        </pc:spChg>
        <pc:spChg chg="add mod">
          <ac:chgData name="Lane, Judith" userId="2ba9638c-2f56-4455-8b4b-8bdadbead3e5" providerId="ADAL" clId="{6F856523-6627-412D-BC9F-79F77F5D2BD3}" dt="2024-04-17T09:26:54.807" v="77" actId="478"/>
          <ac:spMkLst>
            <pc:docMk/>
            <pc:sldMk cId="3657189780" sldId="288"/>
            <ac:spMk id="6" creationId="{5DFE9CBC-8CDF-9D53-98D0-B7F2610038A8}"/>
          </ac:spMkLst>
        </pc:spChg>
      </pc:sldChg>
      <pc:sldChg chg="addSp delSp modSp add mod setBg modClrScheme chgLayout">
        <pc:chgData name="Lane, Judith" userId="2ba9638c-2f56-4455-8b4b-8bdadbead3e5" providerId="ADAL" clId="{6F856523-6627-412D-BC9F-79F77F5D2BD3}" dt="2024-04-17T09:32:29.580" v="112" actId="14100"/>
        <pc:sldMkLst>
          <pc:docMk/>
          <pc:sldMk cId="3955356536" sldId="288"/>
        </pc:sldMkLst>
        <pc:spChg chg="add del mod ord">
          <ac:chgData name="Lane, Judith" userId="2ba9638c-2f56-4455-8b4b-8bdadbead3e5" providerId="ADAL" clId="{6F856523-6627-412D-BC9F-79F77F5D2BD3}" dt="2024-04-17T09:29:24.947" v="87" actId="478"/>
          <ac:spMkLst>
            <pc:docMk/>
            <pc:sldMk cId="3955356536" sldId="288"/>
            <ac:spMk id="2" creationId="{FA24E829-4317-384E-1B3E-6303784F2E4C}"/>
          </ac:spMkLst>
        </pc:spChg>
        <pc:spChg chg="add del">
          <ac:chgData name="Lane, Judith" userId="2ba9638c-2f56-4455-8b4b-8bdadbead3e5" providerId="ADAL" clId="{6F856523-6627-412D-BC9F-79F77F5D2BD3}" dt="2024-04-17T09:29:41.299" v="90" actId="478"/>
          <ac:spMkLst>
            <pc:docMk/>
            <pc:sldMk cId="3955356536" sldId="288"/>
            <ac:spMk id="3" creationId="{0CF56655-2600-A309-7055-3EF60243512D}"/>
          </ac:spMkLst>
        </pc:spChg>
        <pc:spChg chg="add del mod ord">
          <ac:chgData name="Lane, Judith" userId="2ba9638c-2f56-4455-8b4b-8bdadbead3e5" providerId="ADAL" clId="{6F856523-6627-412D-BC9F-79F77F5D2BD3}" dt="2024-04-17T09:29:21.396" v="86" actId="478"/>
          <ac:spMkLst>
            <pc:docMk/>
            <pc:sldMk cId="3955356536" sldId="288"/>
            <ac:spMk id="4" creationId="{590FDD2F-94D6-EDC2-5BDB-A75C7732DD5C}"/>
          </ac:spMkLst>
        </pc:spChg>
        <pc:spChg chg="add del mod ord">
          <ac:chgData name="Lane, Judith" userId="2ba9638c-2f56-4455-8b4b-8bdadbead3e5" providerId="ADAL" clId="{6F856523-6627-412D-BC9F-79F77F5D2BD3}" dt="2024-04-17T09:29:17.611" v="85" actId="700"/>
          <ac:spMkLst>
            <pc:docMk/>
            <pc:sldMk cId="3955356536" sldId="288"/>
            <ac:spMk id="5" creationId="{80B8BA97-2857-F68B-0331-3D87E52A21CE}"/>
          </ac:spMkLst>
        </pc:spChg>
        <pc:spChg chg="add del mod ord">
          <ac:chgData name="Lane, Judith" userId="2ba9638c-2f56-4455-8b4b-8bdadbead3e5" providerId="ADAL" clId="{6F856523-6627-412D-BC9F-79F77F5D2BD3}" dt="2024-04-17T09:29:17.611" v="85" actId="700"/>
          <ac:spMkLst>
            <pc:docMk/>
            <pc:sldMk cId="3955356536" sldId="288"/>
            <ac:spMk id="6" creationId="{C3AB3B13-47FA-3188-A433-9699B932BCEF}"/>
          </ac:spMkLst>
        </pc:spChg>
        <pc:spChg chg="add mod">
          <ac:chgData name="Lane, Judith" userId="2ba9638c-2f56-4455-8b4b-8bdadbead3e5" providerId="ADAL" clId="{6F856523-6627-412D-BC9F-79F77F5D2BD3}" dt="2024-04-17T09:30:48.329" v="106" actId="26606"/>
          <ac:spMkLst>
            <pc:docMk/>
            <pc:sldMk cId="3955356536" sldId="288"/>
            <ac:spMk id="8" creationId="{472F3300-351A-7568-3DD5-82C4C941D28E}"/>
          </ac:spMkLst>
        </pc:spChg>
        <pc:spChg chg="add mod">
          <ac:chgData name="Lane, Judith" userId="2ba9638c-2f56-4455-8b4b-8bdadbead3e5" providerId="ADAL" clId="{6F856523-6627-412D-BC9F-79F77F5D2BD3}" dt="2024-04-17T09:30:48.329" v="106" actId="26606"/>
          <ac:spMkLst>
            <pc:docMk/>
            <pc:sldMk cId="3955356536" sldId="288"/>
            <ac:spMk id="9" creationId="{6B8CB3A8-5868-3A28-7BBB-813F031A0F30}"/>
          </ac:spMkLst>
        </pc:spChg>
        <pc:spChg chg="add mod">
          <ac:chgData name="Lane, Judith" userId="2ba9638c-2f56-4455-8b4b-8bdadbead3e5" providerId="ADAL" clId="{6F856523-6627-412D-BC9F-79F77F5D2BD3}" dt="2024-04-17T09:32:29.580" v="112" actId="14100"/>
          <ac:spMkLst>
            <pc:docMk/>
            <pc:sldMk cId="3955356536" sldId="288"/>
            <ac:spMk id="11" creationId="{E582C647-333D-224D-532B-F00A6E71573D}"/>
          </ac:spMkLst>
        </pc:spChg>
        <pc:spChg chg="add del">
          <ac:chgData name="Lane, Judith" userId="2ba9638c-2f56-4455-8b4b-8bdadbead3e5" providerId="ADAL" clId="{6F856523-6627-412D-BC9F-79F77F5D2BD3}" dt="2024-04-17T09:30:48.329" v="106" actId="26606"/>
          <ac:spMkLst>
            <pc:docMk/>
            <pc:sldMk cId="3955356536" sldId="288"/>
            <ac:spMk id="15" creationId="{69D184B2-2226-4E31-BCCB-444330767440}"/>
          </ac:spMkLst>
        </pc:spChg>
        <pc:spChg chg="add del">
          <ac:chgData name="Lane, Judith" userId="2ba9638c-2f56-4455-8b4b-8bdadbead3e5" providerId="ADAL" clId="{6F856523-6627-412D-BC9F-79F77F5D2BD3}" dt="2024-04-17T09:30:48.329" v="106" actId="26606"/>
          <ac:spMkLst>
            <pc:docMk/>
            <pc:sldMk cId="3955356536" sldId="288"/>
            <ac:spMk id="17" creationId="{1AC4D4E3-486A-464A-8EC8-D44881097267}"/>
          </ac:spMkLst>
        </pc:spChg>
        <pc:spChg chg="add del">
          <ac:chgData name="Lane, Judith" userId="2ba9638c-2f56-4455-8b4b-8bdadbead3e5" providerId="ADAL" clId="{6F856523-6627-412D-BC9F-79F77F5D2BD3}" dt="2024-04-17T09:30:48.329" v="106" actId="26606"/>
          <ac:spMkLst>
            <pc:docMk/>
            <pc:sldMk cId="3955356536" sldId="288"/>
            <ac:spMk id="19" creationId="{864DE13E-58EB-4475-B79C-0D4FC651239B}"/>
          </ac:spMkLst>
        </pc:spChg>
        <pc:picChg chg="add mod">
          <ac:chgData name="Lane, Judith" userId="2ba9638c-2f56-4455-8b4b-8bdadbead3e5" providerId="ADAL" clId="{6F856523-6627-412D-BC9F-79F77F5D2BD3}" dt="2024-04-17T09:30:48.329" v="106" actId="26606"/>
          <ac:picMkLst>
            <pc:docMk/>
            <pc:sldMk cId="3955356536" sldId="288"/>
            <ac:picMk id="7" creationId="{4CFEE909-79FF-FBD4-9938-3F43104C3835}"/>
          </ac:picMkLst>
        </pc:picChg>
        <pc:picChg chg="add mod">
          <ac:chgData name="Lane, Judith" userId="2ba9638c-2f56-4455-8b4b-8bdadbead3e5" providerId="ADAL" clId="{6F856523-6627-412D-BC9F-79F77F5D2BD3}" dt="2024-04-17T09:30:48.329" v="106" actId="26606"/>
          <ac:picMkLst>
            <pc:docMk/>
            <pc:sldMk cId="3955356536" sldId="288"/>
            <ac:picMk id="10" creationId="{11558AFB-A6EB-49C4-AC48-5F6CF80E9FC1}"/>
          </ac:picMkLst>
        </pc:picChg>
      </pc:sldChg>
      <pc:sldChg chg="new del">
        <pc:chgData name="Lane, Judith" userId="2ba9638c-2f56-4455-8b4b-8bdadbead3e5" providerId="ADAL" clId="{6F856523-6627-412D-BC9F-79F77F5D2BD3}" dt="2024-04-17T09:29:10.975" v="83" actId="2696"/>
        <pc:sldMkLst>
          <pc:docMk/>
          <pc:sldMk cId="618719361" sldId="289"/>
        </pc:sldMkLst>
      </pc:sldChg>
      <pc:sldMasterChg chg="modSldLayout">
        <pc:chgData name="Lane, Judith" userId="2ba9638c-2f56-4455-8b4b-8bdadbead3e5" providerId="ADAL" clId="{6F856523-6627-412D-BC9F-79F77F5D2BD3}" dt="2024-04-17T09:31:33.946" v="107"/>
        <pc:sldMasterMkLst>
          <pc:docMk/>
          <pc:sldMasterMk cId="2460954070" sldId="2147483660"/>
        </pc:sldMasterMkLst>
        <pc:sldLayoutChg chg="addSp modSp">
          <pc:chgData name="Lane, Judith" userId="2ba9638c-2f56-4455-8b4b-8bdadbead3e5" providerId="ADAL" clId="{6F856523-6627-412D-BC9F-79F77F5D2BD3}" dt="2024-04-17T09:31:33.946" v="107"/>
          <pc:sldLayoutMkLst>
            <pc:docMk/>
            <pc:sldMasterMk cId="2460954070" sldId="2147483660"/>
            <pc:sldLayoutMk cId="2385387890" sldId="2147483661"/>
          </pc:sldLayoutMkLst>
          <pc:spChg chg="add mod">
            <ac:chgData name="Lane, Judith" userId="2ba9638c-2f56-4455-8b4b-8bdadbead3e5" providerId="ADAL" clId="{6F856523-6627-412D-BC9F-79F77F5D2BD3}" dt="2024-04-17T09:31:33.946" v="107"/>
            <ac:spMkLst>
              <pc:docMk/>
              <pc:sldMasterMk cId="2460954070" sldId="2147483660"/>
              <pc:sldLayoutMk cId="2385387890" sldId="2147483661"/>
              <ac:spMk id="7" creationId="{2FBDCF86-F44C-590A-9A46-AD2E86593EBD}"/>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23954-C866-4D5F-A4A9-C7707515AFB5}"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0EF66AF4-81F2-4288-A475-6CD31D85BD96}">
      <dgm:prSet/>
      <dgm:spPr/>
      <dgm:t>
        <a:bodyPr/>
        <a:lstStyle/>
        <a:p>
          <a:r>
            <a:rPr lang="en-GB"/>
            <a:t>Situation analysis</a:t>
          </a:r>
          <a:endParaRPr lang="en-US"/>
        </a:p>
      </dgm:t>
    </dgm:pt>
    <dgm:pt modelId="{7F7AB98E-7211-4694-B5EC-6BD44890CA9C}" type="parTrans" cxnId="{1A2109B4-682A-47BE-9AA4-D01101667587}">
      <dgm:prSet/>
      <dgm:spPr/>
      <dgm:t>
        <a:bodyPr/>
        <a:lstStyle/>
        <a:p>
          <a:endParaRPr lang="en-US"/>
        </a:p>
      </dgm:t>
    </dgm:pt>
    <dgm:pt modelId="{A49F6D56-46DB-4192-B4A8-15645DE3BBDF}" type="sibTrans" cxnId="{1A2109B4-682A-47BE-9AA4-D01101667587}">
      <dgm:prSet/>
      <dgm:spPr/>
      <dgm:t>
        <a:bodyPr/>
        <a:lstStyle/>
        <a:p>
          <a:endParaRPr lang="en-US"/>
        </a:p>
      </dgm:t>
    </dgm:pt>
    <dgm:pt modelId="{BF56B513-84D6-438A-BA0E-21804BFA54BC}">
      <dgm:prSet/>
      <dgm:spPr/>
      <dgm:t>
        <a:bodyPr/>
        <a:lstStyle/>
        <a:p>
          <a:r>
            <a:rPr lang="en-GB"/>
            <a:t>Target groups</a:t>
          </a:r>
          <a:endParaRPr lang="en-US"/>
        </a:p>
      </dgm:t>
    </dgm:pt>
    <dgm:pt modelId="{B07B2AC8-3DBF-4CB7-B388-DC60F52D2258}" type="parTrans" cxnId="{CE543D19-17FA-448C-A9E9-E371AE797CE0}">
      <dgm:prSet/>
      <dgm:spPr/>
      <dgm:t>
        <a:bodyPr/>
        <a:lstStyle/>
        <a:p>
          <a:endParaRPr lang="en-US"/>
        </a:p>
      </dgm:t>
    </dgm:pt>
    <dgm:pt modelId="{85A02C15-F716-485C-8D42-9AD069D02933}" type="sibTrans" cxnId="{CE543D19-17FA-448C-A9E9-E371AE797CE0}">
      <dgm:prSet/>
      <dgm:spPr/>
      <dgm:t>
        <a:bodyPr/>
        <a:lstStyle/>
        <a:p>
          <a:endParaRPr lang="en-US"/>
        </a:p>
      </dgm:t>
    </dgm:pt>
    <dgm:pt modelId="{CED0D703-953D-4286-BADA-94E3485BBDE4}">
      <dgm:prSet/>
      <dgm:spPr/>
      <dgm:t>
        <a:bodyPr/>
        <a:lstStyle/>
        <a:p>
          <a:r>
            <a:rPr lang="en-GB"/>
            <a:t>Impact </a:t>
          </a:r>
          <a:endParaRPr lang="en-US"/>
        </a:p>
      </dgm:t>
    </dgm:pt>
    <dgm:pt modelId="{D09EB94A-6049-4FEB-8BC6-7A5D14D5B02A}" type="parTrans" cxnId="{CA29C4BF-D715-4D86-A685-3BB26D266CA4}">
      <dgm:prSet/>
      <dgm:spPr/>
      <dgm:t>
        <a:bodyPr/>
        <a:lstStyle/>
        <a:p>
          <a:endParaRPr lang="en-US"/>
        </a:p>
      </dgm:t>
    </dgm:pt>
    <dgm:pt modelId="{B7E315B5-2EBB-4D2B-BC55-61F988CF676B}" type="sibTrans" cxnId="{CA29C4BF-D715-4D86-A685-3BB26D266CA4}">
      <dgm:prSet/>
      <dgm:spPr/>
      <dgm:t>
        <a:bodyPr/>
        <a:lstStyle/>
        <a:p>
          <a:endParaRPr lang="en-US"/>
        </a:p>
      </dgm:t>
    </dgm:pt>
    <dgm:pt modelId="{45B0B488-252E-4D68-AED5-A80CDB857A27}">
      <dgm:prSet/>
      <dgm:spPr/>
      <dgm:t>
        <a:bodyPr/>
        <a:lstStyle/>
        <a:p>
          <a:r>
            <a:rPr lang="en-GB"/>
            <a:t>Outcomes</a:t>
          </a:r>
          <a:endParaRPr lang="en-US"/>
        </a:p>
      </dgm:t>
    </dgm:pt>
    <dgm:pt modelId="{ED91E825-0CE5-461C-A461-989623D1C1F9}" type="parTrans" cxnId="{87DD5E63-E356-4AC8-91BA-C6EAC65D2164}">
      <dgm:prSet/>
      <dgm:spPr/>
      <dgm:t>
        <a:bodyPr/>
        <a:lstStyle/>
        <a:p>
          <a:endParaRPr lang="en-US"/>
        </a:p>
      </dgm:t>
    </dgm:pt>
    <dgm:pt modelId="{EABB9629-CA47-4619-AEEF-15423C5CCA28}" type="sibTrans" cxnId="{87DD5E63-E356-4AC8-91BA-C6EAC65D2164}">
      <dgm:prSet/>
      <dgm:spPr/>
      <dgm:t>
        <a:bodyPr/>
        <a:lstStyle/>
        <a:p>
          <a:endParaRPr lang="en-US"/>
        </a:p>
      </dgm:t>
    </dgm:pt>
    <dgm:pt modelId="{AB79A46D-D862-4853-A2B8-14C237CB93D4}">
      <dgm:prSet/>
      <dgm:spPr/>
      <dgm:t>
        <a:bodyPr/>
        <a:lstStyle/>
        <a:p>
          <a:r>
            <a:rPr lang="en-GB"/>
            <a:t>Activities</a:t>
          </a:r>
          <a:endParaRPr lang="en-US"/>
        </a:p>
      </dgm:t>
    </dgm:pt>
    <dgm:pt modelId="{050A8682-CD10-4B62-BE16-04DECC84F2F5}" type="parTrans" cxnId="{6208E84A-74C3-4EAC-9537-09EFEF80758E}">
      <dgm:prSet/>
      <dgm:spPr/>
      <dgm:t>
        <a:bodyPr/>
        <a:lstStyle/>
        <a:p>
          <a:endParaRPr lang="en-US"/>
        </a:p>
      </dgm:t>
    </dgm:pt>
    <dgm:pt modelId="{506BFA2C-21F0-412F-9268-33200C3B560B}" type="sibTrans" cxnId="{6208E84A-74C3-4EAC-9537-09EFEF80758E}">
      <dgm:prSet/>
      <dgm:spPr/>
      <dgm:t>
        <a:bodyPr/>
        <a:lstStyle/>
        <a:p>
          <a:endParaRPr lang="en-US"/>
        </a:p>
      </dgm:t>
    </dgm:pt>
    <dgm:pt modelId="{E6842D7B-72D7-49F6-ABA7-EDCF3182DA4F}">
      <dgm:prSet/>
      <dgm:spPr/>
      <dgm:t>
        <a:bodyPr/>
        <a:lstStyle/>
        <a:p>
          <a:r>
            <a:rPr lang="en-GB"/>
            <a:t>Change mechanisms</a:t>
          </a:r>
          <a:endParaRPr lang="en-US"/>
        </a:p>
      </dgm:t>
    </dgm:pt>
    <dgm:pt modelId="{5025BFCC-CC36-4F2B-A5CB-63D51143AF56}" type="parTrans" cxnId="{B6497BCF-5A02-4773-BB87-0B2E62DF9542}">
      <dgm:prSet/>
      <dgm:spPr/>
      <dgm:t>
        <a:bodyPr/>
        <a:lstStyle/>
        <a:p>
          <a:endParaRPr lang="en-US"/>
        </a:p>
      </dgm:t>
    </dgm:pt>
    <dgm:pt modelId="{2736DD12-617D-433B-82AE-A49DD204D637}" type="sibTrans" cxnId="{B6497BCF-5A02-4773-BB87-0B2E62DF9542}">
      <dgm:prSet/>
      <dgm:spPr/>
      <dgm:t>
        <a:bodyPr/>
        <a:lstStyle/>
        <a:p>
          <a:endParaRPr lang="en-US"/>
        </a:p>
      </dgm:t>
    </dgm:pt>
    <dgm:pt modelId="{A2AA667F-7533-45B5-9BDB-B5BFA52F6DC8}">
      <dgm:prSet/>
      <dgm:spPr/>
      <dgm:t>
        <a:bodyPr/>
        <a:lstStyle/>
        <a:p>
          <a:r>
            <a:rPr lang="en-GB"/>
            <a:t>Order &amp; sequencing</a:t>
          </a:r>
          <a:endParaRPr lang="en-US"/>
        </a:p>
      </dgm:t>
    </dgm:pt>
    <dgm:pt modelId="{4B337FA1-4972-4953-95BA-813DD3A45A37}" type="parTrans" cxnId="{FD0C7867-4992-49B3-AA75-11E353938218}">
      <dgm:prSet/>
      <dgm:spPr/>
      <dgm:t>
        <a:bodyPr/>
        <a:lstStyle/>
        <a:p>
          <a:endParaRPr lang="en-US"/>
        </a:p>
      </dgm:t>
    </dgm:pt>
    <dgm:pt modelId="{DBD72B27-52F4-4704-B0AE-5D300FC0DE75}" type="sibTrans" cxnId="{FD0C7867-4992-49B3-AA75-11E353938218}">
      <dgm:prSet/>
      <dgm:spPr/>
      <dgm:t>
        <a:bodyPr/>
        <a:lstStyle/>
        <a:p>
          <a:endParaRPr lang="en-US"/>
        </a:p>
      </dgm:t>
    </dgm:pt>
    <dgm:pt modelId="{9EB8677C-E4AF-4FE8-97C9-C0AFB7ABFA6B}">
      <dgm:prSet/>
      <dgm:spPr/>
      <dgm:t>
        <a:bodyPr/>
        <a:lstStyle/>
        <a:p>
          <a:r>
            <a:rPr lang="en-GB"/>
            <a:t>ToC diagram</a:t>
          </a:r>
          <a:endParaRPr lang="en-US"/>
        </a:p>
      </dgm:t>
    </dgm:pt>
    <dgm:pt modelId="{4BD862F2-EADB-41FC-A2FE-914EF8C344C2}" type="parTrans" cxnId="{1A988528-F440-4605-A56C-48E5949F48CC}">
      <dgm:prSet/>
      <dgm:spPr/>
      <dgm:t>
        <a:bodyPr/>
        <a:lstStyle/>
        <a:p>
          <a:endParaRPr lang="en-US"/>
        </a:p>
      </dgm:t>
    </dgm:pt>
    <dgm:pt modelId="{02BCC87A-403B-4ADA-95E5-42D147F7C7E9}" type="sibTrans" cxnId="{1A988528-F440-4605-A56C-48E5949F48CC}">
      <dgm:prSet/>
      <dgm:spPr/>
      <dgm:t>
        <a:bodyPr/>
        <a:lstStyle/>
        <a:p>
          <a:endParaRPr lang="en-US"/>
        </a:p>
      </dgm:t>
    </dgm:pt>
    <dgm:pt modelId="{D2951547-DF89-46F6-8E9B-AB7DD6258558}">
      <dgm:prSet/>
      <dgm:spPr/>
      <dgm:t>
        <a:bodyPr/>
        <a:lstStyle/>
        <a:p>
          <a:r>
            <a:rPr lang="en-GB"/>
            <a:t>Stakeholders and enablers</a:t>
          </a:r>
          <a:endParaRPr lang="en-US"/>
        </a:p>
      </dgm:t>
    </dgm:pt>
    <dgm:pt modelId="{29F34554-8758-4330-B059-40D24F997BB0}" type="parTrans" cxnId="{09C2989F-86C7-4820-B0C2-68DCFC3BE9FA}">
      <dgm:prSet/>
      <dgm:spPr/>
      <dgm:t>
        <a:bodyPr/>
        <a:lstStyle/>
        <a:p>
          <a:endParaRPr lang="en-US"/>
        </a:p>
      </dgm:t>
    </dgm:pt>
    <dgm:pt modelId="{1F3667BE-2780-4022-88C6-224D5D179C19}" type="sibTrans" cxnId="{09C2989F-86C7-4820-B0C2-68DCFC3BE9FA}">
      <dgm:prSet/>
      <dgm:spPr/>
      <dgm:t>
        <a:bodyPr/>
        <a:lstStyle/>
        <a:p>
          <a:endParaRPr lang="en-US"/>
        </a:p>
      </dgm:t>
    </dgm:pt>
    <dgm:pt modelId="{2379202A-4A7C-4A2B-B969-12E2CFF3266C}">
      <dgm:prSet/>
      <dgm:spPr/>
      <dgm:t>
        <a:bodyPr/>
        <a:lstStyle/>
        <a:p>
          <a:r>
            <a:rPr lang="en-GB"/>
            <a:t>Assumptions</a:t>
          </a:r>
          <a:endParaRPr lang="en-US"/>
        </a:p>
      </dgm:t>
    </dgm:pt>
    <dgm:pt modelId="{C52DB932-A244-44B5-B32F-3F881B5FCFEC}" type="parTrans" cxnId="{2D35E885-D71C-4876-A2EA-04385807B924}">
      <dgm:prSet/>
      <dgm:spPr/>
      <dgm:t>
        <a:bodyPr/>
        <a:lstStyle/>
        <a:p>
          <a:endParaRPr lang="en-US"/>
        </a:p>
      </dgm:t>
    </dgm:pt>
    <dgm:pt modelId="{2BBD590C-5D91-4E4D-B5F2-8A79D704D65D}" type="sibTrans" cxnId="{2D35E885-D71C-4876-A2EA-04385807B924}">
      <dgm:prSet/>
      <dgm:spPr/>
      <dgm:t>
        <a:bodyPr/>
        <a:lstStyle/>
        <a:p>
          <a:endParaRPr lang="en-US"/>
        </a:p>
      </dgm:t>
    </dgm:pt>
    <dgm:pt modelId="{7F3A0E40-2BF0-4FA2-B549-04000EDA53DA}" type="pres">
      <dgm:prSet presAssocID="{16023954-C866-4D5F-A4A9-C7707515AFB5}" presName="Name0" presStyleCnt="0">
        <dgm:presLayoutVars>
          <dgm:dir/>
          <dgm:resizeHandles val="exact"/>
        </dgm:presLayoutVars>
      </dgm:prSet>
      <dgm:spPr/>
    </dgm:pt>
    <dgm:pt modelId="{3E64E896-63D7-4965-B929-A1E170A85A65}" type="pres">
      <dgm:prSet presAssocID="{16023954-C866-4D5F-A4A9-C7707515AFB5}" presName="cycle" presStyleCnt="0"/>
      <dgm:spPr/>
    </dgm:pt>
    <dgm:pt modelId="{3A5A13C0-1DC4-4729-8CCA-67917B82C198}" type="pres">
      <dgm:prSet presAssocID="{0EF66AF4-81F2-4288-A475-6CD31D85BD96}" presName="nodeFirstNode" presStyleLbl="node1" presStyleIdx="0" presStyleCnt="10">
        <dgm:presLayoutVars>
          <dgm:bulletEnabled val="1"/>
        </dgm:presLayoutVars>
      </dgm:prSet>
      <dgm:spPr/>
    </dgm:pt>
    <dgm:pt modelId="{D86C0FB0-C3A3-41A6-9A31-AD27F4DC3EB1}" type="pres">
      <dgm:prSet presAssocID="{A49F6D56-46DB-4192-B4A8-15645DE3BBDF}" presName="sibTransFirstNode" presStyleLbl="bgShp" presStyleIdx="0" presStyleCnt="1"/>
      <dgm:spPr/>
    </dgm:pt>
    <dgm:pt modelId="{C84BC6D0-5BD4-4001-B04D-CD2F3C8BCDB0}" type="pres">
      <dgm:prSet presAssocID="{BF56B513-84D6-438A-BA0E-21804BFA54BC}" presName="nodeFollowingNodes" presStyleLbl="node1" presStyleIdx="1" presStyleCnt="10">
        <dgm:presLayoutVars>
          <dgm:bulletEnabled val="1"/>
        </dgm:presLayoutVars>
      </dgm:prSet>
      <dgm:spPr/>
    </dgm:pt>
    <dgm:pt modelId="{B2CB7199-D5F2-44CC-A3BF-164B32556A3C}" type="pres">
      <dgm:prSet presAssocID="{CED0D703-953D-4286-BADA-94E3485BBDE4}" presName="nodeFollowingNodes" presStyleLbl="node1" presStyleIdx="2" presStyleCnt="10">
        <dgm:presLayoutVars>
          <dgm:bulletEnabled val="1"/>
        </dgm:presLayoutVars>
      </dgm:prSet>
      <dgm:spPr/>
    </dgm:pt>
    <dgm:pt modelId="{49C1D7D6-AA7B-4E00-9B1D-FB5F8FAE0269}" type="pres">
      <dgm:prSet presAssocID="{45B0B488-252E-4D68-AED5-A80CDB857A27}" presName="nodeFollowingNodes" presStyleLbl="node1" presStyleIdx="3" presStyleCnt="10">
        <dgm:presLayoutVars>
          <dgm:bulletEnabled val="1"/>
        </dgm:presLayoutVars>
      </dgm:prSet>
      <dgm:spPr/>
    </dgm:pt>
    <dgm:pt modelId="{B8B20F8B-656A-4F2E-B429-44A288B052EE}" type="pres">
      <dgm:prSet presAssocID="{AB79A46D-D862-4853-A2B8-14C237CB93D4}" presName="nodeFollowingNodes" presStyleLbl="node1" presStyleIdx="4" presStyleCnt="10">
        <dgm:presLayoutVars>
          <dgm:bulletEnabled val="1"/>
        </dgm:presLayoutVars>
      </dgm:prSet>
      <dgm:spPr/>
    </dgm:pt>
    <dgm:pt modelId="{6E5C1002-D02F-4024-9CC7-CA1214FB3D6E}" type="pres">
      <dgm:prSet presAssocID="{E6842D7B-72D7-49F6-ABA7-EDCF3182DA4F}" presName="nodeFollowingNodes" presStyleLbl="node1" presStyleIdx="5" presStyleCnt="10">
        <dgm:presLayoutVars>
          <dgm:bulletEnabled val="1"/>
        </dgm:presLayoutVars>
      </dgm:prSet>
      <dgm:spPr/>
    </dgm:pt>
    <dgm:pt modelId="{E87438E7-F417-408B-90D4-F8200653B026}" type="pres">
      <dgm:prSet presAssocID="{A2AA667F-7533-45B5-9BDB-B5BFA52F6DC8}" presName="nodeFollowingNodes" presStyleLbl="node1" presStyleIdx="6" presStyleCnt="10">
        <dgm:presLayoutVars>
          <dgm:bulletEnabled val="1"/>
        </dgm:presLayoutVars>
      </dgm:prSet>
      <dgm:spPr/>
    </dgm:pt>
    <dgm:pt modelId="{52D85B66-A5A8-424E-9DB3-FC678ADE6F35}" type="pres">
      <dgm:prSet presAssocID="{9EB8677C-E4AF-4FE8-97C9-C0AFB7ABFA6B}" presName="nodeFollowingNodes" presStyleLbl="node1" presStyleIdx="7" presStyleCnt="10">
        <dgm:presLayoutVars>
          <dgm:bulletEnabled val="1"/>
        </dgm:presLayoutVars>
      </dgm:prSet>
      <dgm:spPr/>
    </dgm:pt>
    <dgm:pt modelId="{B2A5A9BB-B549-47BE-9B03-88E5CD113131}" type="pres">
      <dgm:prSet presAssocID="{D2951547-DF89-46F6-8E9B-AB7DD6258558}" presName="nodeFollowingNodes" presStyleLbl="node1" presStyleIdx="8" presStyleCnt="10">
        <dgm:presLayoutVars>
          <dgm:bulletEnabled val="1"/>
        </dgm:presLayoutVars>
      </dgm:prSet>
      <dgm:spPr/>
    </dgm:pt>
    <dgm:pt modelId="{0BF08869-6021-4CB9-8895-5FCE923B7D55}" type="pres">
      <dgm:prSet presAssocID="{2379202A-4A7C-4A2B-B969-12E2CFF3266C}" presName="nodeFollowingNodes" presStyleLbl="node1" presStyleIdx="9" presStyleCnt="10">
        <dgm:presLayoutVars>
          <dgm:bulletEnabled val="1"/>
        </dgm:presLayoutVars>
      </dgm:prSet>
      <dgm:spPr/>
    </dgm:pt>
  </dgm:ptLst>
  <dgm:cxnLst>
    <dgm:cxn modelId="{5700F80F-3F78-47E1-98F1-1325410582A1}" type="presOf" srcId="{A49F6D56-46DB-4192-B4A8-15645DE3BBDF}" destId="{D86C0FB0-C3A3-41A6-9A31-AD27F4DC3EB1}" srcOrd="0" destOrd="0" presId="urn:microsoft.com/office/officeart/2005/8/layout/cycle3"/>
    <dgm:cxn modelId="{CE543D19-17FA-448C-A9E9-E371AE797CE0}" srcId="{16023954-C866-4D5F-A4A9-C7707515AFB5}" destId="{BF56B513-84D6-438A-BA0E-21804BFA54BC}" srcOrd="1" destOrd="0" parTransId="{B07B2AC8-3DBF-4CB7-B388-DC60F52D2258}" sibTransId="{85A02C15-F716-485C-8D42-9AD069D02933}"/>
    <dgm:cxn modelId="{1A988528-F440-4605-A56C-48E5949F48CC}" srcId="{16023954-C866-4D5F-A4A9-C7707515AFB5}" destId="{9EB8677C-E4AF-4FE8-97C9-C0AFB7ABFA6B}" srcOrd="7" destOrd="0" parTransId="{4BD862F2-EADB-41FC-A2FE-914EF8C344C2}" sibTransId="{02BCC87A-403B-4ADA-95E5-42D147F7C7E9}"/>
    <dgm:cxn modelId="{69318429-3229-4082-AC0D-A438E3C0BFFC}" type="presOf" srcId="{AB79A46D-D862-4853-A2B8-14C237CB93D4}" destId="{B8B20F8B-656A-4F2E-B429-44A288B052EE}" srcOrd="0" destOrd="0" presId="urn:microsoft.com/office/officeart/2005/8/layout/cycle3"/>
    <dgm:cxn modelId="{E9B28F5D-776C-4ECE-9CD3-E465DF64D151}" type="presOf" srcId="{E6842D7B-72D7-49F6-ABA7-EDCF3182DA4F}" destId="{6E5C1002-D02F-4024-9CC7-CA1214FB3D6E}" srcOrd="0" destOrd="0" presId="urn:microsoft.com/office/officeart/2005/8/layout/cycle3"/>
    <dgm:cxn modelId="{87DD5E63-E356-4AC8-91BA-C6EAC65D2164}" srcId="{16023954-C866-4D5F-A4A9-C7707515AFB5}" destId="{45B0B488-252E-4D68-AED5-A80CDB857A27}" srcOrd="3" destOrd="0" parTransId="{ED91E825-0CE5-461C-A461-989623D1C1F9}" sibTransId="{EABB9629-CA47-4619-AEEF-15423C5CCA28}"/>
    <dgm:cxn modelId="{FD0C7867-4992-49B3-AA75-11E353938218}" srcId="{16023954-C866-4D5F-A4A9-C7707515AFB5}" destId="{A2AA667F-7533-45B5-9BDB-B5BFA52F6DC8}" srcOrd="6" destOrd="0" parTransId="{4B337FA1-4972-4953-95BA-813DD3A45A37}" sibTransId="{DBD72B27-52F4-4704-B0AE-5D300FC0DE75}"/>
    <dgm:cxn modelId="{6208E84A-74C3-4EAC-9537-09EFEF80758E}" srcId="{16023954-C866-4D5F-A4A9-C7707515AFB5}" destId="{AB79A46D-D862-4853-A2B8-14C237CB93D4}" srcOrd="4" destOrd="0" parTransId="{050A8682-CD10-4B62-BE16-04DECC84F2F5}" sibTransId="{506BFA2C-21F0-412F-9268-33200C3B560B}"/>
    <dgm:cxn modelId="{A92A0450-3134-453B-9FE1-42D3276765FE}" type="presOf" srcId="{9EB8677C-E4AF-4FE8-97C9-C0AFB7ABFA6B}" destId="{52D85B66-A5A8-424E-9DB3-FC678ADE6F35}" srcOrd="0" destOrd="0" presId="urn:microsoft.com/office/officeart/2005/8/layout/cycle3"/>
    <dgm:cxn modelId="{64304C75-9BCE-4B5A-9CA3-FCC6B97E84AF}" type="presOf" srcId="{45B0B488-252E-4D68-AED5-A80CDB857A27}" destId="{49C1D7D6-AA7B-4E00-9B1D-FB5F8FAE0269}" srcOrd="0" destOrd="0" presId="urn:microsoft.com/office/officeart/2005/8/layout/cycle3"/>
    <dgm:cxn modelId="{A88B2C7C-8E5A-4DD5-9466-9FD1999E1DC4}" type="presOf" srcId="{D2951547-DF89-46F6-8E9B-AB7DD6258558}" destId="{B2A5A9BB-B549-47BE-9B03-88E5CD113131}" srcOrd="0" destOrd="0" presId="urn:microsoft.com/office/officeart/2005/8/layout/cycle3"/>
    <dgm:cxn modelId="{2D35E885-D71C-4876-A2EA-04385807B924}" srcId="{16023954-C866-4D5F-A4A9-C7707515AFB5}" destId="{2379202A-4A7C-4A2B-B969-12E2CFF3266C}" srcOrd="9" destOrd="0" parTransId="{C52DB932-A244-44B5-B32F-3F881B5FCFEC}" sibTransId="{2BBD590C-5D91-4E4D-B5F2-8A79D704D65D}"/>
    <dgm:cxn modelId="{397DA688-341B-46B8-8977-9726B8237A02}" type="presOf" srcId="{2379202A-4A7C-4A2B-B969-12E2CFF3266C}" destId="{0BF08869-6021-4CB9-8895-5FCE923B7D55}" srcOrd="0" destOrd="0" presId="urn:microsoft.com/office/officeart/2005/8/layout/cycle3"/>
    <dgm:cxn modelId="{4CC49390-9002-46E8-B434-F231190E915B}" type="presOf" srcId="{CED0D703-953D-4286-BADA-94E3485BBDE4}" destId="{B2CB7199-D5F2-44CC-A3BF-164B32556A3C}" srcOrd="0" destOrd="0" presId="urn:microsoft.com/office/officeart/2005/8/layout/cycle3"/>
    <dgm:cxn modelId="{09C2989F-86C7-4820-B0C2-68DCFC3BE9FA}" srcId="{16023954-C866-4D5F-A4A9-C7707515AFB5}" destId="{D2951547-DF89-46F6-8E9B-AB7DD6258558}" srcOrd="8" destOrd="0" parTransId="{29F34554-8758-4330-B059-40D24F997BB0}" sibTransId="{1F3667BE-2780-4022-88C6-224D5D179C19}"/>
    <dgm:cxn modelId="{0C8D4AA5-C247-4FF5-8807-407B0EDFFE1D}" type="presOf" srcId="{0EF66AF4-81F2-4288-A475-6CD31D85BD96}" destId="{3A5A13C0-1DC4-4729-8CCA-67917B82C198}" srcOrd="0" destOrd="0" presId="urn:microsoft.com/office/officeart/2005/8/layout/cycle3"/>
    <dgm:cxn modelId="{1A2109B4-682A-47BE-9AA4-D01101667587}" srcId="{16023954-C866-4D5F-A4A9-C7707515AFB5}" destId="{0EF66AF4-81F2-4288-A475-6CD31D85BD96}" srcOrd="0" destOrd="0" parTransId="{7F7AB98E-7211-4694-B5EC-6BD44890CA9C}" sibTransId="{A49F6D56-46DB-4192-B4A8-15645DE3BBDF}"/>
    <dgm:cxn modelId="{CA29C4BF-D715-4D86-A685-3BB26D266CA4}" srcId="{16023954-C866-4D5F-A4A9-C7707515AFB5}" destId="{CED0D703-953D-4286-BADA-94E3485BBDE4}" srcOrd="2" destOrd="0" parTransId="{D09EB94A-6049-4FEB-8BC6-7A5D14D5B02A}" sibTransId="{B7E315B5-2EBB-4D2B-BC55-61F988CF676B}"/>
    <dgm:cxn modelId="{B6497BCF-5A02-4773-BB87-0B2E62DF9542}" srcId="{16023954-C866-4D5F-A4A9-C7707515AFB5}" destId="{E6842D7B-72D7-49F6-ABA7-EDCF3182DA4F}" srcOrd="5" destOrd="0" parTransId="{5025BFCC-CC36-4F2B-A5CB-63D51143AF56}" sibTransId="{2736DD12-617D-433B-82AE-A49DD204D637}"/>
    <dgm:cxn modelId="{3EE63CE0-52B9-47AC-965B-4FB93EEBF728}" type="presOf" srcId="{A2AA667F-7533-45B5-9BDB-B5BFA52F6DC8}" destId="{E87438E7-F417-408B-90D4-F8200653B026}" srcOrd="0" destOrd="0" presId="urn:microsoft.com/office/officeart/2005/8/layout/cycle3"/>
    <dgm:cxn modelId="{2A719BF3-D643-4830-9039-1DE5BBD3DDFC}" type="presOf" srcId="{BF56B513-84D6-438A-BA0E-21804BFA54BC}" destId="{C84BC6D0-5BD4-4001-B04D-CD2F3C8BCDB0}" srcOrd="0" destOrd="0" presId="urn:microsoft.com/office/officeart/2005/8/layout/cycle3"/>
    <dgm:cxn modelId="{E80F8AFA-6365-4C27-90D1-9B3E2B108FFF}" type="presOf" srcId="{16023954-C866-4D5F-A4A9-C7707515AFB5}" destId="{7F3A0E40-2BF0-4FA2-B549-04000EDA53DA}" srcOrd="0" destOrd="0" presId="urn:microsoft.com/office/officeart/2005/8/layout/cycle3"/>
    <dgm:cxn modelId="{C01877DB-8134-4C71-8B39-8B3E68FFC646}" type="presParOf" srcId="{7F3A0E40-2BF0-4FA2-B549-04000EDA53DA}" destId="{3E64E896-63D7-4965-B929-A1E170A85A65}" srcOrd="0" destOrd="0" presId="urn:microsoft.com/office/officeart/2005/8/layout/cycle3"/>
    <dgm:cxn modelId="{3EF04387-AC8E-4BD3-A84C-A9C800C34256}" type="presParOf" srcId="{3E64E896-63D7-4965-B929-A1E170A85A65}" destId="{3A5A13C0-1DC4-4729-8CCA-67917B82C198}" srcOrd="0" destOrd="0" presId="urn:microsoft.com/office/officeart/2005/8/layout/cycle3"/>
    <dgm:cxn modelId="{51D77CDB-DD83-48D6-9116-2C61CFE7B95E}" type="presParOf" srcId="{3E64E896-63D7-4965-B929-A1E170A85A65}" destId="{D86C0FB0-C3A3-41A6-9A31-AD27F4DC3EB1}" srcOrd="1" destOrd="0" presId="urn:microsoft.com/office/officeart/2005/8/layout/cycle3"/>
    <dgm:cxn modelId="{CF54B1F5-D33C-4DCF-91CA-6D4509648C0A}" type="presParOf" srcId="{3E64E896-63D7-4965-B929-A1E170A85A65}" destId="{C84BC6D0-5BD4-4001-B04D-CD2F3C8BCDB0}" srcOrd="2" destOrd="0" presId="urn:microsoft.com/office/officeart/2005/8/layout/cycle3"/>
    <dgm:cxn modelId="{75F39FC6-347D-4FC8-A5F0-80E0006698BC}" type="presParOf" srcId="{3E64E896-63D7-4965-B929-A1E170A85A65}" destId="{B2CB7199-D5F2-44CC-A3BF-164B32556A3C}" srcOrd="3" destOrd="0" presId="urn:microsoft.com/office/officeart/2005/8/layout/cycle3"/>
    <dgm:cxn modelId="{85CC094B-5AAC-4CA8-A53F-E442DC9DEA84}" type="presParOf" srcId="{3E64E896-63D7-4965-B929-A1E170A85A65}" destId="{49C1D7D6-AA7B-4E00-9B1D-FB5F8FAE0269}" srcOrd="4" destOrd="0" presId="urn:microsoft.com/office/officeart/2005/8/layout/cycle3"/>
    <dgm:cxn modelId="{2B6EE5AD-6E5F-4C1B-AF39-016BA6E7965A}" type="presParOf" srcId="{3E64E896-63D7-4965-B929-A1E170A85A65}" destId="{B8B20F8B-656A-4F2E-B429-44A288B052EE}" srcOrd="5" destOrd="0" presId="urn:microsoft.com/office/officeart/2005/8/layout/cycle3"/>
    <dgm:cxn modelId="{6489BCB0-5553-4EF5-BD13-BD93F1DF8F6A}" type="presParOf" srcId="{3E64E896-63D7-4965-B929-A1E170A85A65}" destId="{6E5C1002-D02F-4024-9CC7-CA1214FB3D6E}" srcOrd="6" destOrd="0" presId="urn:microsoft.com/office/officeart/2005/8/layout/cycle3"/>
    <dgm:cxn modelId="{1C96F969-56A8-461F-B55C-9B7E2ABDA34D}" type="presParOf" srcId="{3E64E896-63D7-4965-B929-A1E170A85A65}" destId="{E87438E7-F417-408B-90D4-F8200653B026}" srcOrd="7" destOrd="0" presId="urn:microsoft.com/office/officeart/2005/8/layout/cycle3"/>
    <dgm:cxn modelId="{42E1473F-A412-463B-951A-39D9060F76C9}" type="presParOf" srcId="{3E64E896-63D7-4965-B929-A1E170A85A65}" destId="{52D85B66-A5A8-424E-9DB3-FC678ADE6F35}" srcOrd="8" destOrd="0" presId="urn:microsoft.com/office/officeart/2005/8/layout/cycle3"/>
    <dgm:cxn modelId="{78E50076-8B81-4852-97A2-857F1E3D8E6B}" type="presParOf" srcId="{3E64E896-63D7-4965-B929-A1E170A85A65}" destId="{B2A5A9BB-B549-47BE-9B03-88E5CD113131}" srcOrd="9" destOrd="0" presId="urn:microsoft.com/office/officeart/2005/8/layout/cycle3"/>
    <dgm:cxn modelId="{5487DBFA-A6BA-4527-97C7-08BAC8C425EB}" type="presParOf" srcId="{3E64E896-63D7-4965-B929-A1E170A85A65}" destId="{0BF08869-6021-4CB9-8895-5FCE923B7D55}"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C0FB0-C3A3-41A6-9A31-AD27F4DC3EB1}">
      <dsp:nvSpPr>
        <dsp:cNvPr id="0" name=""/>
        <dsp:cNvSpPr/>
      </dsp:nvSpPr>
      <dsp:spPr>
        <a:xfrm>
          <a:off x="3022077" y="-57030"/>
          <a:ext cx="4471444" cy="4471444"/>
        </a:xfrm>
        <a:prstGeom prst="circularArrow">
          <a:avLst>
            <a:gd name="adj1" fmla="val 5544"/>
            <a:gd name="adj2" fmla="val 330680"/>
            <a:gd name="adj3" fmla="val 14839475"/>
            <a:gd name="adj4" fmla="val 1676699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A13C0-1DC4-4729-8CCA-67917B82C198}">
      <dsp:nvSpPr>
        <dsp:cNvPr id="0" name=""/>
        <dsp:cNvSpPr/>
      </dsp:nvSpPr>
      <dsp:spPr>
        <a:xfrm>
          <a:off x="4723804" y="1871"/>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Situation analysis</a:t>
          </a:r>
          <a:endParaRPr lang="en-US" sz="1200" kern="1200"/>
        </a:p>
      </dsp:txBody>
      <dsp:txXfrm>
        <a:off x="4749871" y="27938"/>
        <a:ext cx="1015856" cy="481861"/>
      </dsp:txXfrm>
    </dsp:sp>
    <dsp:sp modelId="{C84BC6D0-5BD4-4001-B04D-CD2F3C8BCDB0}">
      <dsp:nvSpPr>
        <dsp:cNvPr id="0" name=""/>
        <dsp:cNvSpPr/>
      </dsp:nvSpPr>
      <dsp:spPr>
        <a:xfrm>
          <a:off x="5844593" y="366038"/>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Target groups</a:t>
          </a:r>
          <a:endParaRPr lang="en-US" sz="1200" kern="1200"/>
        </a:p>
      </dsp:txBody>
      <dsp:txXfrm>
        <a:off x="5870660" y="392105"/>
        <a:ext cx="1015856" cy="481861"/>
      </dsp:txXfrm>
    </dsp:sp>
    <dsp:sp modelId="{B2CB7199-D5F2-44CC-A3BF-164B32556A3C}">
      <dsp:nvSpPr>
        <dsp:cNvPr id="0" name=""/>
        <dsp:cNvSpPr/>
      </dsp:nvSpPr>
      <dsp:spPr>
        <a:xfrm>
          <a:off x="6537278" y="1319437"/>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Impact </a:t>
          </a:r>
          <a:endParaRPr lang="en-US" sz="1200" kern="1200"/>
        </a:p>
      </dsp:txBody>
      <dsp:txXfrm>
        <a:off x="6563345" y="1345504"/>
        <a:ext cx="1015856" cy="481861"/>
      </dsp:txXfrm>
    </dsp:sp>
    <dsp:sp modelId="{49C1D7D6-AA7B-4E00-9B1D-FB5F8FAE0269}">
      <dsp:nvSpPr>
        <dsp:cNvPr id="0" name=""/>
        <dsp:cNvSpPr/>
      </dsp:nvSpPr>
      <dsp:spPr>
        <a:xfrm>
          <a:off x="6537278" y="2497904"/>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Outcomes</a:t>
          </a:r>
          <a:endParaRPr lang="en-US" sz="1200" kern="1200"/>
        </a:p>
      </dsp:txBody>
      <dsp:txXfrm>
        <a:off x="6563345" y="2523971"/>
        <a:ext cx="1015856" cy="481861"/>
      </dsp:txXfrm>
    </dsp:sp>
    <dsp:sp modelId="{B8B20F8B-656A-4F2E-B429-44A288B052EE}">
      <dsp:nvSpPr>
        <dsp:cNvPr id="0" name=""/>
        <dsp:cNvSpPr/>
      </dsp:nvSpPr>
      <dsp:spPr>
        <a:xfrm>
          <a:off x="5844593" y="3451304"/>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Activities</a:t>
          </a:r>
          <a:endParaRPr lang="en-US" sz="1200" kern="1200"/>
        </a:p>
      </dsp:txBody>
      <dsp:txXfrm>
        <a:off x="5870660" y="3477371"/>
        <a:ext cx="1015856" cy="481861"/>
      </dsp:txXfrm>
    </dsp:sp>
    <dsp:sp modelId="{6E5C1002-D02F-4024-9CC7-CA1214FB3D6E}">
      <dsp:nvSpPr>
        <dsp:cNvPr id="0" name=""/>
        <dsp:cNvSpPr/>
      </dsp:nvSpPr>
      <dsp:spPr>
        <a:xfrm>
          <a:off x="4723804" y="3815470"/>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Change mechanisms</a:t>
          </a:r>
          <a:endParaRPr lang="en-US" sz="1200" kern="1200"/>
        </a:p>
      </dsp:txBody>
      <dsp:txXfrm>
        <a:off x="4749871" y="3841537"/>
        <a:ext cx="1015856" cy="481861"/>
      </dsp:txXfrm>
    </dsp:sp>
    <dsp:sp modelId="{E87438E7-F417-408B-90D4-F8200653B026}">
      <dsp:nvSpPr>
        <dsp:cNvPr id="0" name=""/>
        <dsp:cNvSpPr/>
      </dsp:nvSpPr>
      <dsp:spPr>
        <a:xfrm>
          <a:off x="3603016" y="3451304"/>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Order &amp; sequencing</a:t>
          </a:r>
          <a:endParaRPr lang="en-US" sz="1200" kern="1200"/>
        </a:p>
      </dsp:txBody>
      <dsp:txXfrm>
        <a:off x="3629083" y="3477371"/>
        <a:ext cx="1015856" cy="481861"/>
      </dsp:txXfrm>
    </dsp:sp>
    <dsp:sp modelId="{52D85B66-A5A8-424E-9DB3-FC678ADE6F35}">
      <dsp:nvSpPr>
        <dsp:cNvPr id="0" name=""/>
        <dsp:cNvSpPr/>
      </dsp:nvSpPr>
      <dsp:spPr>
        <a:xfrm>
          <a:off x="2910330" y="2497904"/>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ToC diagram</a:t>
          </a:r>
          <a:endParaRPr lang="en-US" sz="1200" kern="1200"/>
        </a:p>
      </dsp:txBody>
      <dsp:txXfrm>
        <a:off x="2936397" y="2523971"/>
        <a:ext cx="1015856" cy="481861"/>
      </dsp:txXfrm>
    </dsp:sp>
    <dsp:sp modelId="{B2A5A9BB-B549-47BE-9B03-88E5CD113131}">
      <dsp:nvSpPr>
        <dsp:cNvPr id="0" name=""/>
        <dsp:cNvSpPr/>
      </dsp:nvSpPr>
      <dsp:spPr>
        <a:xfrm>
          <a:off x="2910330" y="1319437"/>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Stakeholders and enablers</a:t>
          </a:r>
          <a:endParaRPr lang="en-US" sz="1200" kern="1200"/>
        </a:p>
      </dsp:txBody>
      <dsp:txXfrm>
        <a:off x="2936397" y="1345504"/>
        <a:ext cx="1015856" cy="481861"/>
      </dsp:txXfrm>
    </dsp:sp>
    <dsp:sp modelId="{0BF08869-6021-4CB9-8895-5FCE923B7D55}">
      <dsp:nvSpPr>
        <dsp:cNvPr id="0" name=""/>
        <dsp:cNvSpPr/>
      </dsp:nvSpPr>
      <dsp:spPr>
        <a:xfrm>
          <a:off x="3603016" y="366038"/>
          <a:ext cx="1067990" cy="5339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Assumptions</a:t>
          </a:r>
          <a:endParaRPr lang="en-US" sz="1200" kern="1200"/>
        </a:p>
      </dsp:txBody>
      <dsp:txXfrm>
        <a:off x="3629083" y="392105"/>
        <a:ext cx="1015856" cy="48186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5FE58-7A50-4CBE-A349-8194A45E7793}" type="datetimeFigureOut">
              <a:rPr lang="en-GB" smtClean="0"/>
              <a:t>31/03/2025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769BC-F247-4919-8046-AE47C4054DEE}" type="slidenum">
              <a:rPr lang="en-GB" smtClean="0"/>
              <a:t>‹#›</a:t>
            </a:fld>
            <a:endParaRPr lang="en-GB"/>
          </a:p>
        </p:txBody>
      </p:sp>
    </p:spTree>
    <p:extLst>
      <p:ext uri="{BB962C8B-B14F-4D97-AF65-F5344CB8AC3E}">
        <p14:creationId xmlns:p14="http://schemas.microsoft.com/office/powerpoint/2010/main" val="345925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sagepub.com/doi/10.1177/1356389019850844#fig2-135638901985084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Today we are going to cover these four key areas. The overall aim of the session is to increase your awareness of impact measurement methodology and give you some ideas of where to start in your own practice</a:t>
            </a:r>
          </a:p>
        </p:txBody>
      </p:sp>
      <p:sp>
        <p:nvSpPr>
          <p:cNvPr id="4" name="Slide Number Placeholder 3"/>
          <p:cNvSpPr>
            <a:spLocks noGrp="1"/>
          </p:cNvSpPr>
          <p:nvPr>
            <p:ph type="sldNum" sz="quarter" idx="5"/>
          </p:nvPr>
        </p:nvSpPr>
        <p:spPr/>
        <p:txBody>
          <a:bodyPr/>
          <a:lstStyle/>
          <a:p>
            <a:fld id="{15D769BC-F247-4919-8046-AE47C4054DEE}" type="slidenum">
              <a:rPr lang="en-GB" smtClean="0"/>
              <a:t>2</a:t>
            </a:fld>
            <a:endParaRPr lang="en-GB"/>
          </a:p>
        </p:txBody>
      </p:sp>
    </p:spTree>
    <p:extLst>
      <p:ext uri="{BB962C8B-B14F-4D97-AF65-F5344CB8AC3E}">
        <p14:creationId xmlns:p14="http://schemas.microsoft.com/office/powerpoint/2010/main" val="368580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Simply put impact is when our actions have a significant effect on a particular characteristic of people, or services. These outcome can be both positive or negative, or a combination of both. The impact may not also always be the one which is intended. </a:t>
            </a:r>
          </a:p>
        </p:txBody>
      </p:sp>
      <p:sp>
        <p:nvSpPr>
          <p:cNvPr id="4" name="Slide Number Placeholder 3"/>
          <p:cNvSpPr>
            <a:spLocks noGrp="1"/>
          </p:cNvSpPr>
          <p:nvPr>
            <p:ph type="sldNum" sz="quarter" idx="5"/>
          </p:nvPr>
        </p:nvSpPr>
        <p:spPr/>
        <p:txBody>
          <a:bodyPr/>
          <a:lstStyle/>
          <a:p>
            <a:fld id="{15D769BC-F247-4919-8046-AE47C4054DEE}" type="slidenum">
              <a:rPr lang="en-GB" smtClean="0"/>
              <a:t>3</a:t>
            </a:fld>
            <a:endParaRPr lang="en-GB"/>
          </a:p>
        </p:txBody>
      </p:sp>
    </p:spTree>
    <p:extLst>
      <p:ext uri="{BB962C8B-B14F-4D97-AF65-F5344CB8AC3E}">
        <p14:creationId xmlns:p14="http://schemas.microsoft.com/office/powerpoint/2010/main" val="2639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and morale of an individual (Level 1) may be greatly influenced by </a:t>
            </a:r>
            <a:r>
              <a:rPr lang="en-US" dirty="0" err="1"/>
              <a:t>recognising</a:t>
            </a:r>
            <a:r>
              <a:rPr lang="en-US" dirty="0"/>
              <a:t> their own contribution to their team’s or community’s success (Levels 3 or 4). This newly bolstered or diminished morale for the individual (Level 1) may also impact upon the individual’s ability to act (Level 2) and their ability to influence change within their team (Level 3). Conversely, impact created by the team (Level 3) may impact simultaneously upon both the individual involved (Levels 1 and 2) and the </a:t>
            </a:r>
            <a:r>
              <a:rPr lang="en-US" dirty="0" err="1"/>
              <a:t>organisation</a:t>
            </a:r>
            <a:r>
              <a:rPr lang="en-US" dirty="0"/>
              <a:t> or local community (Level 4). In this example, impact is two-way or more, pushing both inwards and outwards within the model, as demonstrated in </a:t>
            </a:r>
            <a:r>
              <a:rPr lang="en-US" u="sng" dirty="0">
                <a:hlinkClick r:id="rId3"/>
              </a:rPr>
              <a:t>Figure 2</a:t>
            </a:r>
            <a:r>
              <a:rPr lang="en-US" dirty="0"/>
              <a:t>.</a:t>
            </a:r>
          </a:p>
        </p:txBody>
      </p:sp>
      <p:sp>
        <p:nvSpPr>
          <p:cNvPr id="4" name="Slide Number Placeholder 3"/>
          <p:cNvSpPr>
            <a:spLocks noGrp="1"/>
          </p:cNvSpPr>
          <p:nvPr>
            <p:ph type="sldNum" sz="quarter" idx="5"/>
          </p:nvPr>
        </p:nvSpPr>
        <p:spPr/>
        <p:txBody>
          <a:bodyPr/>
          <a:lstStyle/>
          <a:p>
            <a:fld id="{15D769BC-F247-4919-8046-AE47C4054DEE}" type="slidenum">
              <a:rPr lang="en-GB" smtClean="0"/>
              <a:t>4</a:t>
            </a:fld>
            <a:endParaRPr lang="en-GB"/>
          </a:p>
        </p:txBody>
      </p:sp>
    </p:spTree>
    <p:extLst>
      <p:ext uri="{BB962C8B-B14F-4D97-AF65-F5344CB8AC3E}">
        <p14:creationId xmlns:p14="http://schemas.microsoft.com/office/powerpoint/2010/main" val="260159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using an evaluation approach we can build a better understanding of the impact different projects have on different groups. This information can then be used to inform the design of future projects and hopefully improve their success</a:t>
            </a:r>
          </a:p>
        </p:txBody>
      </p:sp>
      <p:sp>
        <p:nvSpPr>
          <p:cNvPr id="4" name="Slide Number Placeholder 3"/>
          <p:cNvSpPr>
            <a:spLocks noGrp="1"/>
          </p:cNvSpPr>
          <p:nvPr>
            <p:ph type="sldNum" sz="quarter" idx="5"/>
          </p:nvPr>
        </p:nvSpPr>
        <p:spPr/>
        <p:txBody>
          <a:bodyPr/>
          <a:lstStyle/>
          <a:p>
            <a:fld id="{4A388061-A6BA-42E9-A2C1-314CF756D021}" type="slidenum">
              <a:rPr lang="en-US"/>
              <a:t>5</a:t>
            </a:fld>
            <a:endParaRPr lang="en-US"/>
          </a:p>
        </p:txBody>
      </p:sp>
    </p:spTree>
    <p:extLst>
      <p:ext uri="{BB962C8B-B14F-4D97-AF65-F5344CB8AC3E}">
        <p14:creationId xmlns:p14="http://schemas.microsoft.com/office/powerpoint/2010/main" val="315300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Impact measurement can be considered as on a spectrum of research. Whilst randomised controlled trials might be the gold standard for establishing cause and impact, they are expective, difficult and may not always be ethically feasible to conduct. </a:t>
            </a:r>
          </a:p>
          <a:p>
            <a:endParaRPr lang="en-GB"/>
          </a:p>
          <a:p>
            <a:r>
              <a:rPr lang="en-GB"/>
              <a:t>Impact measurement however is generally easier to conduct, does not aim to generalise findings from a sample but instead aims to understand how your specific project, initiative or service makes a difference to the people and communities that access it. </a:t>
            </a:r>
          </a:p>
          <a:p>
            <a:endParaRPr lang="en-GB"/>
          </a:p>
          <a:p>
            <a:r>
              <a:rPr lang="en-GB"/>
              <a:t>Impact measurement and experimental studies do share some characteristics – there should be some logical association between the activity and outcome i.e. if we do this….then we expect the impact or outcome to be that…Both will also use data collection methods to evaluate the outcome but the requirements to infer causality are not as great in impact measurement</a:t>
            </a:r>
          </a:p>
        </p:txBody>
      </p:sp>
      <p:sp>
        <p:nvSpPr>
          <p:cNvPr id="4" name="Slide Number Placeholder 3"/>
          <p:cNvSpPr>
            <a:spLocks noGrp="1"/>
          </p:cNvSpPr>
          <p:nvPr>
            <p:ph type="sldNum" sz="quarter" idx="5"/>
          </p:nvPr>
        </p:nvSpPr>
        <p:spPr/>
        <p:txBody>
          <a:bodyPr/>
          <a:lstStyle/>
          <a:p>
            <a:fld id="{15D769BC-F247-4919-8046-AE47C4054DEE}" type="slidenum">
              <a:rPr lang="en-GB" smtClean="0"/>
              <a:t>7</a:t>
            </a:fld>
            <a:endParaRPr lang="en-GB"/>
          </a:p>
        </p:txBody>
      </p:sp>
    </p:spTree>
    <p:extLst>
      <p:ext uri="{BB962C8B-B14F-4D97-AF65-F5344CB8AC3E}">
        <p14:creationId xmlns:p14="http://schemas.microsoft.com/office/powerpoint/2010/main" val="358641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New Philanthropy Capital (NPC) is social sector think tank and consultancy. They produce lots of resources on impact evaluation and have produced this four pillar approach.</a:t>
            </a:r>
          </a:p>
          <a:p>
            <a:endParaRPr lang="en-GB"/>
          </a:p>
          <a:p>
            <a:r>
              <a:rPr lang="en-GB"/>
              <a:t>Building a solid rationale for impact measurement combined with clear leadership will provide a strong foundation upon which to plan impact measurement.</a:t>
            </a:r>
          </a:p>
        </p:txBody>
      </p:sp>
      <p:sp>
        <p:nvSpPr>
          <p:cNvPr id="4" name="Slide Number Placeholder 3"/>
          <p:cNvSpPr>
            <a:spLocks noGrp="1"/>
          </p:cNvSpPr>
          <p:nvPr>
            <p:ph type="sldNum" sz="quarter" idx="5"/>
          </p:nvPr>
        </p:nvSpPr>
        <p:spPr/>
        <p:txBody>
          <a:bodyPr/>
          <a:lstStyle/>
          <a:p>
            <a:fld id="{15D769BC-F247-4919-8046-AE47C4054DEE}" type="slidenum">
              <a:rPr lang="en-GB" smtClean="0"/>
              <a:t>8</a:t>
            </a:fld>
            <a:endParaRPr lang="en-GB"/>
          </a:p>
        </p:txBody>
      </p:sp>
    </p:spTree>
    <p:extLst>
      <p:ext uri="{BB962C8B-B14F-4D97-AF65-F5344CB8AC3E}">
        <p14:creationId xmlns:p14="http://schemas.microsoft.com/office/powerpoint/2010/main" val="391821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Involving service users in your impact practice can be useful for several reasons:</a:t>
            </a:r>
          </a:p>
          <a:p>
            <a:r>
              <a:rPr lang="en-US"/>
              <a:t>● By better understanding users’ needs, while harnessing their knowledge and skills, it can help you </a:t>
            </a:r>
            <a:r>
              <a:rPr lang="en-US" err="1"/>
              <a:t>prioritise</a:t>
            </a:r>
            <a:r>
              <a:rPr lang="en-US"/>
              <a:t> and target your evaluation activities.</a:t>
            </a:r>
            <a:br>
              <a:rPr lang="en-US">
                <a:cs typeface="+mn-lt"/>
              </a:rPr>
            </a:br>
            <a:r>
              <a:rPr lang="en-US"/>
              <a:t>● It can strengthen staff-user relationships, helping to build user support for and engagement with data collection and evaluation.</a:t>
            </a:r>
            <a:br>
              <a:rPr lang="en-US">
                <a:cs typeface="+mn-lt"/>
              </a:rPr>
            </a:br>
            <a:r>
              <a:rPr lang="en-US"/>
              <a:t>● Showing that you listen to and involve users can have direct benefits, giving them a sense of confidence and agency.</a:t>
            </a:r>
            <a:br>
              <a:rPr lang="en-US">
                <a:cs typeface="+mn-lt"/>
              </a:rPr>
            </a:br>
            <a:r>
              <a:rPr lang="en-US"/>
              <a:t>● User involvement can give credibility to your findings about the impact your work is having, demonstrating that users’ views are valued and considered.</a:t>
            </a:r>
            <a:endParaRPr lang="en-US">
              <a:cs typeface="Calibri"/>
            </a:endParaRPr>
          </a:p>
          <a:p>
            <a:endParaRPr lang="en-US"/>
          </a:p>
          <a:p>
            <a:r>
              <a:rPr lang="en-US"/>
              <a:t>How can you involve service users?</a:t>
            </a:r>
          </a:p>
          <a:p>
            <a:r>
              <a:rPr lang="en-US"/>
              <a:t>You can involve people at different stages, and different levels, of your impact practice. At its most basic, this might mean asking people what they think of your priorities and overall approach. At its most involved, users might participate throughout your impact practice. They could co-design evaluation processes and tools, or sit on your board.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98C5ACF-8406-4E15-A3DC-9EF96555DE8F}" type="slidenum">
              <a:rPr lang="en-US"/>
              <a:t>20</a:t>
            </a:fld>
            <a:endParaRPr lang="en-US"/>
          </a:p>
        </p:txBody>
      </p:sp>
    </p:spTree>
    <p:extLst>
      <p:ext uri="{BB962C8B-B14F-4D97-AF65-F5344CB8AC3E}">
        <p14:creationId xmlns:p14="http://schemas.microsoft.com/office/powerpoint/2010/main" val="223489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8C5ACF-8406-4E15-A3DC-9EF96555DE8F}" type="slidenum">
              <a:rPr lang="en-US" smtClean="0"/>
              <a:t>21</a:t>
            </a:fld>
            <a:endParaRPr lang="en-US"/>
          </a:p>
        </p:txBody>
      </p:sp>
    </p:spTree>
    <p:extLst>
      <p:ext uri="{BB962C8B-B14F-4D97-AF65-F5344CB8AC3E}">
        <p14:creationId xmlns:p14="http://schemas.microsoft.com/office/powerpoint/2010/main" val="114088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Char char="•"/>
            </a:pPr>
            <a:r>
              <a:rPr lang="en-US"/>
              <a:t>The intervention is based on a reasoned </a:t>
            </a:r>
            <a:r>
              <a:rPr lang="en-US" err="1"/>
              <a:t>ToC</a:t>
            </a:r>
            <a:r>
              <a:rPr lang="en-US"/>
              <a:t>, the assumptions behind why the intervention will work are plausible, informed by evidence and with input from key stakeholders.</a:t>
            </a:r>
          </a:p>
          <a:p>
            <a:pPr lvl="1">
              <a:lnSpc>
                <a:spcPct val="90000"/>
              </a:lnSpc>
              <a:spcBef>
                <a:spcPts val="500"/>
              </a:spcBef>
              <a:buChar char="•"/>
            </a:pPr>
            <a:r>
              <a:rPr lang="en-US" dirty="0"/>
              <a:t>The intervention/activity was implemented as planned</a:t>
            </a:r>
          </a:p>
          <a:p>
            <a:pPr lvl="1">
              <a:lnSpc>
                <a:spcPct val="90000"/>
              </a:lnSpc>
              <a:spcBef>
                <a:spcPts val="500"/>
              </a:spcBef>
              <a:buChar char="•"/>
            </a:pPr>
            <a:r>
              <a:rPr lang="en-US" dirty="0"/>
              <a:t>The outcomes provide evidence for the </a:t>
            </a:r>
            <a:r>
              <a:rPr lang="en-US" dirty="0" err="1"/>
              <a:t>ToC</a:t>
            </a:r>
          </a:p>
          <a:p>
            <a:pPr lvl="1">
              <a:lnSpc>
                <a:spcPct val="90000"/>
              </a:lnSpc>
              <a:spcBef>
                <a:spcPts val="500"/>
              </a:spcBef>
              <a:buChar char="•"/>
            </a:pPr>
            <a:r>
              <a:rPr lang="en-US" dirty="0"/>
              <a:t>External factors which could influence the outcome are considered and their contribution  determined.</a:t>
            </a:r>
          </a:p>
          <a:p>
            <a:pPr lvl="1">
              <a:lnSpc>
                <a:spcPct val="90000"/>
              </a:lnSpc>
              <a:spcBef>
                <a:spcPts val="500"/>
              </a:spcBef>
              <a:buChar char="•"/>
            </a:pPr>
            <a:r>
              <a:rPr lang="en-US" dirty="0"/>
              <a:t>Overall a contribution claim is then developed</a:t>
            </a:r>
          </a:p>
          <a:p>
            <a:pPr lvl="1">
              <a:lnSpc>
                <a:spcPct val="90000"/>
              </a:lnSpc>
              <a:spcBef>
                <a:spcPts val="500"/>
              </a:spcBef>
            </a:pPr>
            <a:r>
              <a:rPr lang="en-US" i="1" dirty="0"/>
              <a:t>Contribution claim = a verified theory of change + other key influencing factors accounted for</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15D769BC-F247-4919-8046-AE47C4054DEE}" type="slidenum">
              <a:rPr lang="en-GB" smtClean="0"/>
              <a:t>23</a:t>
            </a:fld>
            <a:endParaRPr lang="en-GB"/>
          </a:p>
        </p:txBody>
      </p:sp>
    </p:spTree>
    <p:extLst>
      <p:ext uri="{BB962C8B-B14F-4D97-AF65-F5344CB8AC3E}">
        <p14:creationId xmlns:p14="http://schemas.microsoft.com/office/powerpoint/2010/main" val="359057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Rectangle 6">
            <a:extLst>
              <a:ext uri="{FF2B5EF4-FFF2-40B4-BE49-F238E27FC236}">
                <a16:creationId xmlns:a16="http://schemas.microsoft.com/office/drawing/2014/main" id="{2FBDCF86-F44C-590A-9A46-AD2E86593EBD}"/>
              </a:ext>
            </a:extLst>
          </p:cNvPr>
          <p:cNvSpPr/>
          <p:nvPr userDrawn="1"/>
        </p:nvSpPr>
        <p:spPr>
          <a:xfrm>
            <a:off x="0" y="5916405"/>
            <a:ext cx="4025348" cy="805070"/>
          </a:xfrm>
          <a:prstGeom prst="rect">
            <a:avLst/>
          </a:prstGeom>
          <a:solidFill>
            <a:srgbClr val="5D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D34F26-D82A-3143-B567-7BE2C5A9B49A}"/>
              </a:ext>
            </a:extLst>
          </p:cNvPr>
          <p:cNvSpPr/>
          <p:nvPr userDrawn="1"/>
        </p:nvSpPr>
        <p:spPr>
          <a:xfrm>
            <a:off x="0" y="5916405"/>
            <a:ext cx="4025348" cy="805070"/>
          </a:xfrm>
          <a:prstGeom prst="rect">
            <a:avLst/>
          </a:prstGeom>
          <a:solidFill>
            <a:srgbClr val="5D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BC44023C-36B7-2745-8FDE-B4C16055F7C4}"/>
              </a:ext>
            </a:extLst>
          </p:cNvPr>
          <p:cNvSpPr>
            <a:spLocks noGrp="1"/>
          </p:cNvSpPr>
          <p:nvPr>
            <p:ph type="sldNum" sz="quarter" idx="12"/>
          </p:nvPr>
        </p:nvSpPr>
        <p:spPr>
          <a:xfrm>
            <a:off x="8610600" y="6356350"/>
            <a:ext cx="2743200" cy="365125"/>
          </a:xfrm>
        </p:spPr>
        <p:txBody>
          <a:bodyPr/>
          <a:lstStyle/>
          <a:p>
            <a:fld id="{6D2FED2A-7586-7449-937C-0CBDD7A0BC50}" type="slidenum">
              <a:rPr lang="en-US" smtClean="0"/>
              <a:t>‹#›</a:t>
            </a:fld>
            <a:endParaRPr lang="en-US"/>
          </a:p>
        </p:txBody>
      </p:sp>
      <p:sp>
        <p:nvSpPr>
          <p:cNvPr id="8" name="Content Placeholder 2">
            <a:extLst>
              <a:ext uri="{FF2B5EF4-FFF2-40B4-BE49-F238E27FC236}">
                <a16:creationId xmlns:a16="http://schemas.microsoft.com/office/drawing/2014/main" id="{1E23051B-9374-774C-88F1-F5A9C2E3A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3">
            <a:extLst>
              <a:ext uri="{FF2B5EF4-FFF2-40B4-BE49-F238E27FC236}">
                <a16:creationId xmlns:a16="http://schemas.microsoft.com/office/drawing/2014/main" id="{3DDCF58A-9A7F-5D42-B947-0CC08561A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tle 8">
            <a:extLst>
              <a:ext uri="{FF2B5EF4-FFF2-40B4-BE49-F238E27FC236}">
                <a16:creationId xmlns:a16="http://schemas.microsoft.com/office/drawing/2014/main" id="{C2976D6B-049F-A145-BA57-F6902CB607F6}"/>
              </a:ext>
            </a:extLst>
          </p:cNvPr>
          <p:cNvSpPr>
            <a:spLocks noGrp="1"/>
          </p:cNvSpPr>
          <p:nvPr>
            <p:ph type="title"/>
          </p:nvPr>
        </p:nvSpPr>
        <p:spPr>
          <a:xfrm>
            <a:off x="838200" y="365125"/>
            <a:ext cx="3932237" cy="1553127"/>
          </a:xfrm>
        </p:spPr>
        <p:txBody>
          <a:bodyPr>
            <a:normAutofit/>
          </a:bodyPr>
          <a:lstStyle>
            <a:lvl1pPr>
              <a:defRPr sz="3600"/>
            </a:lvl1pPr>
          </a:lstStyle>
          <a:p>
            <a:r>
              <a:rPr lang="en-GB"/>
              <a:t>Click to edit Master title style</a:t>
            </a:r>
            <a:endParaRPr lang="en-US"/>
          </a:p>
        </p:txBody>
      </p:sp>
      <p:pic>
        <p:nvPicPr>
          <p:cNvPr id="12" name="Picture 11" descr="A picture containing drawing&#10;&#10;Description automatically generated">
            <a:extLst>
              <a:ext uri="{FF2B5EF4-FFF2-40B4-BE49-F238E27FC236}">
                <a16:creationId xmlns:a16="http://schemas.microsoft.com/office/drawing/2014/main" id="{3364D15D-F8D0-B148-A7E9-1F2E163AB74B}"/>
              </a:ext>
            </a:extLst>
          </p:cNvPr>
          <p:cNvPicPr>
            <a:picLocks noChangeAspect="1"/>
          </p:cNvPicPr>
          <p:nvPr userDrawn="1"/>
        </p:nvPicPr>
        <p:blipFill>
          <a:blip r:embed="rId2"/>
          <a:stretch>
            <a:fillRect/>
          </a:stretch>
        </p:blipFill>
        <p:spPr>
          <a:xfrm>
            <a:off x="309140" y="6015844"/>
            <a:ext cx="3407068" cy="606192"/>
          </a:xfrm>
          <a:prstGeom prst="rect">
            <a:avLst/>
          </a:prstGeom>
        </p:spPr>
      </p:pic>
    </p:spTree>
    <p:extLst>
      <p:ext uri="{BB962C8B-B14F-4D97-AF65-F5344CB8AC3E}">
        <p14:creationId xmlns:p14="http://schemas.microsoft.com/office/powerpoint/2010/main" val="19889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hinknpc.org/starting-to-measure-your-impac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doi.org/10.1093/intqhc/mzab090" TargetMode="External"/><Relationship Id="rId3" Type="http://schemas.openxmlformats.org/officeDocument/2006/relationships/hyperlink" Target="https://doi.org/10.48558/ET2C-KQ59&#8203;" TargetMode="External"/><Relationship Id="rId7" Type="http://schemas.openxmlformats.org/officeDocument/2006/relationships/hyperlink" Target="https://www.england.nhs.uk/sustainableimprovement/impact-framework/" TargetMode="External"/><Relationship Id="rId2" Type="http://schemas.openxmlformats.org/officeDocument/2006/relationships/hyperlink" Target="https://www.causevox.com/blog/pixar-pitch-framework/" TargetMode="External"/><Relationship Id="rId1" Type="http://schemas.openxmlformats.org/officeDocument/2006/relationships/slideLayout" Target="../slideLayouts/slideLayout2.xml"/><Relationship Id="rId6" Type="http://schemas.openxmlformats.org/officeDocument/2006/relationships/hyperlink" Target="https://doi.org/10.1177/1356389012451663" TargetMode="External"/><Relationship Id="rId5" Type="http://schemas.openxmlformats.org/officeDocument/2006/relationships/hyperlink" Target="https://npproduction.wpenginepowered.com/wp-content/uploads/2018/07/NPCs-four-pillar-approach-FINAL.pdf" TargetMode="External"/><Relationship Id="rId4" Type="http://schemas.openxmlformats.org/officeDocument/2006/relationships/hyperlink" Target="https://doi.org/10.1177/1356389019850844" TargetMode="External"/><Relationship Id="rId9" Type="http://schemas.openxmlformats.org/officeDocument/2006/relationships/hyperlink" Target="https://doi.org/10.1186/s12916-018-1079-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hat is research impact? | Coventry University">
            <a:extLst>
              <a:ext uri="{FF2B5EF4-FFF2-40B4-BE49-F238E27FC236}">
                <a16:creationId xmlns:a16="http://schemas.microsoft.com/office/drawing/2014/main" id="{4CFEE909-79FF-FBD4-9938-3F43104C38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5906" y="575106"/>
            <a:ext cx="6692384" cy="221363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72F3300-351A-7568-3DD5-82C4C941D28E}"/>
              </a:ext>
            </a:extLst>
          </p:cNvPr>
          <p:cNvSpPr txBox="1">
            <a:spLocks/>
          </p:cNvSpPr>
          <p:nvPr/>
        </p:nvSpPr>
        <p:spPr>
          <a:xfrm>
            <a:off x="2527796" y="2788741"/>
            <a:ext cx="8921672" cy="17133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8000"/>
              <a:t>Measuring Impact</a:t>
            </a:r>
          </a:p>
        </p:txBody>
      </p:sp>
      <p:sp>
        <p:nvSpPr>
          <p:cNvPr id="9" name="Subtitle 2">
            <a:extLst>
              <a:ext uri="{FF2B5EF4-FFF2-40B4-BE49-F238E27FC236}">
                <a16:creationId xmlns:a16="http://schemas.microsoft.com/office/drawing/2014/main" id="{6B8CB3A8-5868-3A28-7BBB-813F031A0F30}"/>
              </a:ext>
            </a:extLst>
          </p:cNvPr>
          <p:cNvSpPr txBox="1">
            <a:spLocks/>
          </p:cNvSpPr>
          <p:nvPr/>
        </p:nvSpPr>
        <p:spPr>
          <a:xfrm>
            <a:off x="1782501" y="4915160"/>
            <a:ext cx="9468091" cy="753165"/>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Dr Judith Lane, Queen Margaret University, CAHPR Scotland</a:t>
            </a:r>
          </a:p>
        </p:txBody>
      </p:sp>
      <p:pic>
        <p:nvPicPr>
          <p:cNvPr id="3" name="Picture 2" descr="A close-up of a logo&#10;&#10;Description automatically generated">
            <a:extLst>
              <a:ext uri="{FF2B5EF4-FFF2-40B4-BE49-F238E27FC236}">
                <a16:creationId xmlns:a16="http://schemas.microsoft.com/office/drawing/2014/main" id="{DEEB583C-9875-DDD1-B7CE-209BBD7C2148}"/>
              </a:ext>
            </a:extLst>
          </p:cNvPr>
          <p:cNvPicPr>
            <a:picLocks noChangeAspect="1"/>
          </p:cNvPicPr>
          <p:nvPr/>
        </p:nvPicPr>
        <p:blipFill>
          <a:blip r:embed="rId3"/>
          <a:stretch>
            <a:fillRect/>
          </a:stretch>
        </p:blipFill>
        <p:spPr>
          <a:xfrm>
            <a:off x="9663043" y="5289098"/>
            <a:ext cx="2528957" cy="1558585"/>
          </a:xfrm>
          <a:prstGeom prst="rect">
            <a:avLst/>
          </a:prstGeom>
        </p:spPr>
      </p:pic>
      <p:sp>
        <p:nvSpPr>
          <p:cNvPr id="11" name="TextBox 10">
            <a:extLst>
              <a:ext uri="{FF2B5EF4-FFF2-40B4-BE49-F238E27FC236}">
                <a16:creationId xmlns:a16="http://schemas.microsoft.com/office/drawing/2014/main" id="{E582C647-333D-224D-532B-F00A6E71573D}"/>
              </a:ext>
            </a:extLst>
          </p:cNvPr>
          <p:cNvSpPr txBox="1"/>
          <p:nvPr/>
        </p:nvSpPr>
        <p:spPr>
          <a:xfrm>
            <a:off x="416689" y="231494"/>
            <a:ext cx="11366758" cy="5076699"/>
          </a:xfrm>
          <a:prstGeom prst="rect">
            <a:avLst/>
          </a:prstGeom>
          <a:noFill/>
          <a:ln w="28575">
            <a:solidFill>
              <a:schemeClr val="tx1"/>
            </a:solidFill>
          </a:ln>
        </p:spPr>
        <p:txBody>
          <a:bodyPr wrap="square" rtlCol="0">
            <a:spAutoFit/>
          </a:bodyPr>
          <a:lstStyle/>
          <a:p>
            <a:endParaRPr lang="en-GB"/>
          </a:p>
        </p:txBody>
      </p:sp>
    </p:spTree>
    <p:extLst>
      <p:ext uri="{BB962C8B-B14F-4D97-AF65-F5344CB8AC3E}">
        <p14:creationId xmlns:p14="http://schemas.microsoft.com/office/powerpoint/2010/main" val="395535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7635-5311-1349-3BAC-84F7AFC65E5B}"/>
              </a:ext>
            </a:extLst>
          </p:cNvPr>
          <p:cNvSpPr>
            <a:spLocks noGrp="1"/>
          </p:cNvSpPr>
          <p:nvPr>
            <p:ph type="title"/>
          </p:nvPr>
        </p:nvSpPr>
        <p:spPr/>
        <p:txBody>
          <a:bodyPr/>
          <a:lstStyle/>
          <a:p>
            <a:r>
              <a:rPr lang="en-GB"/>
              <a:t>Steps to Impact Measurement </a:t>
            </a:r>
            <a:r>
              <a:rPr lang="en-GB" sz="4000"/>
              <a:t>(</a:t>
            </a:r>
            <a:r>
              <a:rPr lang="en-GB" sz="3200"/>
              <a:t>Willett </a:t>
            </a:r>
            <a:r>
              <a:rPr lang="en-GB" sz="3200" i="1"/>
              <a:t>et al</a:t>
            </a:r>
            <a:r>
              <a:rPr lang="en-GB" sz="3200"/>
              <a:t>, 2021)</a:t>
            </a:r>
            <a:endParaRPr lang="en-GB"/>
          </a:p>
        </p:txBody>
      </p:sp>
      <p:pic>
        <p:nvPicPr>
          <p:cNvPr id="1026" name="Picture 2" descr="NHS England » Impact Framework">
            <a:extLst>
              <a:ext uri="{FF2B5EF4-FFF2-40B4-BE49-F238E27FC236}">
                <a16:creationId xmlns:a16="http://schemas.microsoft.com/office/drawing/2014/main" id="{024BD90B-2650-5F6D-F0E3-CB71807895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8486" y="1300354"/>
            <a:ext cx="9391797" cy="555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2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DDC8-5B43-E40E-7CD6-308366587BE7}"/>
              </a:ext>
            </a:extLst>
          </p:cNvPr>
          <p:cNvSpPr>
            <a:spLocks noGrp="1"/>
          </p:cNvSpPr>
          <p:nvPr>
            <p:ph type="title"/>
          </p:nvPr>
        </p:nvSpPr>
        <p:spPr/>
        <p:txBody>
          <a:bodyPr/>
          <a:lstStyle/>
          <a:p>
            <a:r>
              <a:rPr lang="en-GB"/>
              <a:t>Step 1: Articulate what will change and why</a:t>
            </a:r>
          </a:p>
        </p:txBody>
      </p:sp>
      <p:sp>
        <p:nvSpPr>
          <p:cNvPr id="3" name="Content Placeholder 2">
            <a:extLst>
              <a:ext uri="{FF2B5EF4-FFF2-40B4-BE49-F238E27FC236}">
                <a16:creationId xmlns:a16="http://schemas.microsoft.com/office/drawing/2014/main" id="{98FF674C-D915-81A4-8DE9-1F3619EAE641}"/>
              </a:ext>
            </a:extLst>
          </p:cNvPr>
          <p:cNvSpPr>
            <a:spLocks noGrp="1"/>
          </p:cNvSpPr>
          <p:nvPr>
            <p:ph idx="1"/>
          </p:nvPr>
        </p:nvSpPr>
        <p:spPr/>
        <p:txBody>
          <a:bodyPr vert="horz" lIns="91440" tIns="45720" rIns="91440" bIns="45720" rtlCol="0" anchor="t">
            <a:normAutofit fontScale="92500"/>
          </a:bodyPr>
          <a:lstStyle/>
          <a:p>
            <a:pPr algn="l" rtl="0"/>
            <a:r>
              <a:rPr lang="en-US">
                <a:latin typeface="Calibri"/>
                <a:cs typeface="Calibri"/>
              </a:rPr>
              <a:t>Outline</a:t>
            </a:r>
            <a:r>
              <a:rPr lang="en-US" b="1" i="1">
                <a:latin typeface="Calibri"/>
                <a:cs typeface="Calibri"/>
              </a:rPr>
              <a:t> what</a:t>
            </a:r>
            <a:r>
              <a:rPr lang="en-US">
                <a:latin typeface="Calibri"/>
                <a:cs typeface="Calibri"/>
              </a:rPr>
              <a:t> you expect to change, </a:t>
            </a:r>
            <a:r>
              <a:rPr lang="en-US" b="1" i="1">
                <a:latin typeface="Calibri"/>
                <a:cs typeface="Calibri"/>
              </a:rPr>
              <a:t>how</a:t>
            </a:r>
            <a:r>
              <a:rPr lang="en-US">
                <a:latin typeface="Calibri"/>
                <a:cs typeface="Calibri"/>
              </a:rPr>
              <a:t> and </a:t>
            </a:r>
            <a:r>
              <a:rPr lang="en-US" b="1" i="1">
                <a:latin typeface="Calibri"/>
                <a:cs typeface="Calibri"/>
              </a:rPr>
              <a:t>why</a:t>
            </a:r>
            <a:r>
              <a:rPr lang="en-US">
                <a:latin typeface="Calibri"/>
                <a:cs typeface="Calibri"/>
              </a:rPr>
              <a:t>, in a single document</a:t>
            </a:r>
            <a:endParaRPr lang="en-US"/>
          </a:p>
          <a:p>
            <a:pPr lvl="1"/>
            <a:r>
              <a:rPr lang="en-GB" sz="2800" dirty="0">
                <a:latin typeface="Aptos"/>
                <a:cs typeface="Arial"/>
              </a:rPr>
              <a:t>Identify the key issues being addressed by the programme, project or service.</a:t>
            </a:r>
            <a:r>
              <a:rPr lang="en-US" sz="2800" dirty="0">
                <a:latin typeface="Aptos"/>
                <a:cs typeface="Arial"/>
              </a:rPr>
              <a:t> </a:t>
            </a:r>
          </a:p>
          <a:p>
            <a:pPr lvl="1"/>
            <a:r>
              <a:rPr lang="en-US" sz="2800" dirty="0">
                <a:latin typeface="Aptos"/>
                <a:cs typeface="Calibri"/>
              </a:rPr>
              <a:t>Provide a narrative, using published literature or existing evidence to support the development of your rationale </a:t>
            </a:r>
          </a:p>
          <a:p>
            <a:pPr lvl="1"/>
            <a:r>
              <a:rPr lang="en-GB" sz="2800" dirty="0">
                <a:latin typeface="Aptos"/>
                <a:cs typeface="Arial"/>
              </a:rPr>
              <a:t>Link to national and local priorities as well as identifying stakeholder priorities</a:t>
            </a:r>
            <a:r>
              <a:rPr lang="en-US" sz="2800" dirty="0">
                <a:latin typeface="Aptos"/>
                <a:cs typeface="Arial"/>
              </a:rPr>
              <a:t> </a:t>
            </a:r>
          </a:p>
          <a:p>
            <a:pPr lvl="1"/>
            <a:r>
              <a:rPr lang="en-GB" sz="2800" dirty="0">
                <a:latin typeface="Aptos"/>
                <a:cs typeface="Arial"/>
              </a:rPr>
              <a:t>Identify what you are aiming to achieve, why and how</a:t>
            </a:r>
            <a:r>
              <a:rPr lang="en-US" sz="2800" dirty="0">
                <a:latin typeface="Aptos"/>
                <a:cs typeface="Arial"/>
              </a:rPr>
              <a:t> </a:t>
            </a:r>
          </a:p>
          <a:p>
            <a:pPr lvl="2">
              <a:buFont typeface="Wingdings" panose="020B0604020202020204" pitchFamily="34" charset="0"/>
              <a:buChar char="§"/>
            </a:pPr>
            <a:r>
              <a:rPr lang="en-US" sz="2800" dirty="0">
                <a:latin typeface="Aptos"/>
                <a:cs typeface="Calibri"/>
              </a:rPr>
              <a:t>Logic models which clearly articulate your working hypotheses</a:t>
            </a:r>
          </a:p>
          <a:p>
            <a:pPr lvl="2">
              <a:buFont typeface="Wingdings" panose="020B0604020202020204" pitchFamily="34" charset="0"/>
              <a:buChar char="§"/>
            </a:pPr>
            <a:r>
              <a:rPr lang="en-US" sz="2800" dirty="0">
                <a:latin typeface="Aptos"/>
                <a:cs typeface="Calibri"/>
              </a:rPr>
              <a:t>Driver of change diagrams</a:t>
            </a:r>
          </a:p>
          <a:p>
            <a:pPr lvl="1"/>
            <a:endParaRPr lang="en-US" dirty="0">
              <a:latin typeface="Aptos"/>
            </a:endParaRPr>
          </a:p>
          <a:p>
            <a:pPr marL="0" indent="0">
              <a:buNone/>
            </a:pPr>
            <a:endParaRPr lang="en-GB"/>
          </a:p>
        </p:txBody>
      </p:sp>
    </p:spTree>
    <p:extLst>
      <p:ext uri="{BB962C8B-B14F-4D97-AF65-F5344CB8AC3E}">
        <p14:creationId xmlns:p14="http://schemas.microsoft.com/office/powerpoint/2010/main" val="336624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72E7-9760-BE7B-01B9-C4CC371DCB63}"/>
              </a:ext>
            </a:extLst>
          </p:cNvPr>
          <p:cNvSpPr>
            <a:spLocks noGrp="1"/>
          </p:cNvSpPr>
          <p:nvPr>
            <p:ph type="title"/>
          </p:nvPr>
        </p:nvSpPr>
        <p:spPr/>
        <p:txBody>
          <a:bodyPr/>
          <a:lstStyle/>
          <a:p>
            <a:r>
              <a:rPr lang="en-GB"/>
              <a:t>Steps to theory  of change (NPC)</a:t>
            </a:r>
          </a:p>
        </p:txBody>
      </p:sp>
      <p:graphicFrame>
        <p:nvGraphicFramePr>
          <p:cNvPr id="7" name="Content Placeholder 2">
            <a:extLst>
              <a:ext uri="{FF2B5EF4-FFF2-40B4-BE49-F238E27FC236}">
                <a16:creationId xmlns:a16="http://schemas.microsoft.com/office/drawing/2014/main" id="{ED038136-8BDF-69B9-372C-CD5115B805D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26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33D2-CF20-4B84-BEA9-3E2FC6A935FC}"/>
              </a:ext>
            </a:extLst>
          </p:cNvPr>
          <p:cNvSpPr>
            <a:spLocks noGrp="1"/>
          </p:cNvSpPr>
          <p:nvPr>
            <p:ph type="title"/>
          </p:nvPr>
        </p:nvSpPr>
        <p:spPr/>
        <p:txBody>
          <a:bodyPr/>
          <a:lstStyle/>
          <a:p>
            <a:r>
              <a:rPr lang="en-GB"/>
              <a:t>Logic models</a:t>
            </a:r>
          </a:p>
        </p:txBody>
      </p:sp>
      <p:sp>
        <p:nvSpPr>
          <p:cNvPr id="3" name="Content Placeholder 2">
            <a:extLst>
              <a:ext uri="{FF2B5EF4-FFF2-40B4-BE49-F238E27FC236}">
                <a16:creationId xmlns:a16="http://schemas.microsoft.com/office/drawing/2014/main" id="{FC9AA045-1CD0-41B1-90D2-4539FE7FE398}"/>
              </a:ext>
            </a:extLst>
          </p:cNvPr>
          <p:cNvSpPr>
            <a:spLocks noGrp="1"/>
          </p:cNvSpPr>
          <p:nvPr>
            <p:ph idx="1"/>
          </p:nvPr>
        </p:nvSpPr>
        <p:spPr/>
        <p:txBody>
          <a:bodyPr/>
          <a:lstStyle/>
          <a:p>
            <a:r>
              <a:rPr lang="en-GB"/>
              <a:t>Logic models provide a simple outline of your project/, service or initiative  which supports your planning, communication and management of activities.</a:t>
            </a:r>
          </a:p>
          <a:p>
            <a:endParaRPr lang="en-GB"/>
          </a:p>
          <a:p>
            <a:r>
              <a:rPr lang="en-GB"/>
              <a:t>Two kinds of logic models</a:t>
            </a:r>
          </a:p>
          <a:p>
            <a:pPr lvl="1"/>
            <a:r>
              <a:rPr lang="en-GB"/>
              <a:t>Weavers Triangle</a:t>
            </a:r>
          </a:p>
          <a:p>
            <a:pPr lvl="1"/>
            <a:r>
              <a:rPr lang="en-GB"/>
              <a:t>The Wisconsin Model</a:t>
            </a:r>
          </a:p>
        </p:txBody>
      </p:sp>
    </p:spTree>
    <p:extLst>
      <p:ext uri="{BB962C8B-B14F-4D97-AF65-F5344CB8AC3E}">
        <p14:creationId xmlns:p14="http://schemas.microsoft.com/office/powerpoint/2010/main" val="133917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29CB-66A9-4226-BCED-8595B437D208}"/>
              </a:ext>
            </a:extLst>
          </p:cNvPr>
          <p:cNvSpPr>
            <a:spLocks noGrp="1"/>
          </p:cNvSpPr>
          <p:nvPr>
            <p:ph type="title"/>
          </p:nvPr>
        </p:nvSpPr>
        <p:spPr/>
        <p:txBody>
          <a:bodyPr/>
          <a:lstStyle/>
          <a:p>
            <a:r>
              <a:rPr lang="en-GB"/>
              <a:t>Weavers Triangle</a:t>
            </a:r>
          </a:p>
        </p:txBody>
      </p:sp>
      <p:pic>
        <p:nvPicPr>
          <p:cNvPr id="5" name="Content Placeholder 4">
            <a:extLst>
              <a:ext uri="{FF2B5EF4-FFF2-40B4-BE49-F238E27FC236}">
                <a16:creationId xmlns:a16="http://schemas.microsoft.com/office/drawing/2014/main" id="{F7236D30-BF1B-49E4-9810-5E28A53DA46E}"/>
              </a:ext>
            </a:extLst>
          </p:cNvPr>
          <p:cNvPicPr>
            <a:picLocks noGrp="1" noChangeAspect="1"/>
          </p:cNvPicPr>
          <p:nvPr>
            <p:ph idx="1"/>
          </p:nvPr>
        </p:nvPicPr>
        <p:blipFill>
          <a:blip r:embed="rId2"/>
          <a:stretch>
            <a:fillRect/>
          </a:stretch>
        </p:blipFill>
        <p:spPr>
          <a:xfrm>
            <a:off x="1191791" y="1522278"/>
            <a:ext cx="9555885" cy="5338414"/>
          </a:xfrm>
          <a:prstGeom prst="rect">
            <a:avLst/>
          </a:prstGeom>
        </p:spPr>
      </p:pic>
    </p:spTree>
    <p:extLst>
      <p:ext uri="{BB962C8B-B14F-4D97-AF65-F5344CB8AC3E}">
        <p14:creationId xmlns:p14="http://schemas.microsoft.com/office/powerpoint/2010/main" val="71023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0D4F-8CF7-4114-8DE0-415C41520A5E}"/>
              </a:ext>
            </a:extLst>
          </p:cNvPr>
          <p:cNvSpPr>
            <a:spLocks noGrp="1"/>
          </p:cNvSpPr>
          <p:nvPr>
            <p:ph type="title"/>
          </p:nvPr>
        </p:nvSpPr>
        <p:spPr/>
        <p:txBody>
          <a:bodyPr/>
          <a:lstStyle/>
          <a:p>
            <a:r>
              <a:rPr lang="en-GB"/>
              <a:t>The Wisconsin Model</a:t>
            </a:r>
          </a:p>
        </p:txBody>
      </p:sp>
      <p:pic>
        <p:nvPicPr>
          <p:cNvPr id="1026" name="Picture 2" descr="The 5 Step Approach to Evaluation: Designing and Evaluating Interventions  to Reduce Reoffending - gov.scot">
            <a:extLst>
              <a:ext uri="{FF2B5EF4-FFF2-40B4-BE49-F238E27FC236}">
                <a16:creationId xmlns:a16="http://schemas.microsoft.com/office/drawing/2014/main" id="{99DA4F95-E1EE-4586-B186-A3D5B32336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9253" y="1540409"/>
            <a:ext cx="7478539" cy="45678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61BC32-0CD9-4FA0-A626-DCDEFD973021}"/>
              </a:ext>
            </a:extLst>
          </p:cNvPr>
          <p:cNvSpPr txBox="1"/>
          <p:nvPr/>
        </p:nvSpPr>
        <p:spPr>
          <a:xfrm>
            <a:off x="5203962" y="6342833"/>
            <a:ext cx="6939998" cy="300082"/>
          </a:xfrm>
          <a:prstGeom prst="rect">
            <a:avLst/>
          </a:prstGeom>
          <a:noFill/>
        </p:spPr>
        <p:txBody>
          <a:bodyPr wrap="square" rtlCol="0">
            <a:spAutoFit/>
          </a:bodyPr>
          <a:lstStyle/>
          <a:p>
            <a:r>
              <a:rPr lang="en-GB" sz="1350">
                <a:solidFill>
                  <a:srgbClr val="000000"/>
                </a:solidFill>
                <a:latin typeface="Verdana" panose="020B0604030504040204" pitchFamily="34" charset="0"/>
              </a:rPr>
              <a:t>Taylor-Powell et al 2003</a:t>
            </a:r>
            <a:endParaRPr lang="en-GB" sz="1350"/>
          </a:p>
        </p:txBody>
      </p:sp>
    </p:spTree>
    <p:extLst>
      <p:ext uri="{BB962C8B-B14F-4D97-AF65-F5344CB8AC3E}">
        <p14:creationId xmlns:p14="http://schemas.microsoft.com/office/powerpoint/2010/main" val="239926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962" y="2518633"/>
            <a:ext cx="4027038" cy="2553431"/>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r>
              <a:rPr lang="en-GB" sz="1600" b="1">
                <a:solidFill>
                  <a:prstClr val="black"/>
                </a:solidFill>
                <a:latin typeface="Arial" charset="0"/>
                <a:ea typeface="Arial" charset="0"/>
                <a:cs typeface="Arial" charset="0"/>
              </a:rPr>
              <a:t>ACTIVITIES:</a:t>
            </a:r>
          </a:p>
        </p:txBody>
      </p:sp>
      <p:sp>
        <p:nvSpPr>
          <p:cNvPr id="5" name="Rectangle 4"/>
          <p:cNvSpPr/>
          <p:nvPr/>
        </p:nvSpPr>
        <p:spPr>
          <a:xfrm>
            <a:off x="4743450" y="2518633"/>
            <a:ext cx="3743324" cy="2553433"/>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r>
              <a:rPr lang="en-GB" sz="1600" b="1">
                <a:solidFill>
                  <a:prstClr val="black"/>
                </a:solidFill>
                <a:latin typeface="Arial" charset="0"/>
                <a:ea typeface="Arial" charset="0"/>
                <a:cs typeface="Arial" charset="0"/>
              </a:rPr>
              <a:t>OUTCOMES: </a:t>
            </a:r>
          </a:p>
          <a:p>
            <a:pPr>
              <a:spcBef>
                <a:spcPts val="300"/>
              </a:spcBef>
              <a:spcAft>
                <a:spcPts val="600"/>
              </a:spcAft>
            </a:pPr>
            <a:endParaRPr lang="en-GB" sz="1200">
              <a:solidFill>
                <a:prstClr val="black"/>
              </a:solidFill>
            </a:endParaRPr>
          </a:p>
        </p:txBody>
      </p:sp>
      <p:sp>
        <p:nvSpPr>
          <p:cNvPr id="6" name="Rectangle 5"/>
          <p:cNvSpPr/>
          <p:nvPr/>
        </p:nvSpPr>
        <p:spPr>
          <a:xfrm>
            <a:off x="8643938" y="2518633"/>
            <a:ext cx="3068686" cy="2553429"/>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r>
              <a:rPr lang="en-GB" sz="1600" b="1">
                <a:solidFill>
                  <a:prstClr val="black"/>
                </a:solidFill>
                <a:latin typeface="Arial" charset="0"/>
                <a:ea typeface="Arial" charset="0"/>
                <a:cs typeface="Arial" charset="0"/>
              </a:rPr>
              <a:t>GOAL: </a:t>
            </a:r>
          </a:p>
        </p:txBody>
      </p:sp>
      <p:sp>
        <p:nvSpPr>
          <p:cNvPr id="7" name="Rectangle 6"/>
          <p:cNvSpPr/>
          <p:nvPr/>
        </p:nvSpPr>
        <p:spPr>
          <a:xfrm>
            <a:off x="530428" y="1066455"/>
            <a:ext cx="11182196" cy="1290986"/>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r>
              <a:rPr lang="en-GB" sz="1600" b="1">
                <a:solidFill>
                  <a:prstClr val="black"/>
                </a:solidFill>
                <a:latin typeface="Arial" charset="0"/>
                <a:ea typeface="Arial" charset="0"/>
                <a:cs typeface="Arial" charset="0"/>
              </a:rPr>
              <a:t>SITUATION: </a:t>
            </a:r>
          </a:p>
        </p:txBody>
      </p:sp>
      <p:sp>
        <p:nvSpPr>
          <p:cNvPr id="8" name="Rectangle 7"/>
          <p:cNvSpPr/>
          <p:nvPr/>
        </p:nvSpPr>
        <p:spPr>
          <a:xfrm>
            <a:off x="555980" y="5229226"/>
            <a:ext cx="11156644" cy="1118226"/>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r>
              <a:rPr lang="en-GB" sz="1600" b="1">
                <a:solidFill>
                  <a:prstClr val="black"/>
                </a:solidFill>
                <a:latin typeface="Arial" charset="0"/>
                <a:ea typeface="Arial" charset="0"/>
                <a:cs typeface="Arial" charset="0"/>
              </a:rPr>
              <a:t>ASSUMPTIONS: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8347" y="374650"/>
            <a:ext cx="969581" cy="403795"/>
          </a:xfrm>
          <a:prstGeom prst="rect">
            <a:avLst/>
          </a:prstGeom>
        </p:spPr>
      </p:pic>
      <p:sp>
        <p:nvSpPr>
          <p:cNvPr id="10" name="TextBox 9"/>
          <p:cNvSpPr txBox="1"/>
          <p:nvPr/>
        </p:nvSpPr>
        <p:spPr>
          <a:xfrm>
            <a:off x="435943" y="475537"/>
            <a:ext cx="10008221" cy="415498"/>
          </a:xfrm>
          <a:prstGeom prst="rect">
            <a:avLst/>
          </a:prstGeom>
          <a:noFill/>
          <a:ln>
            <a:noFill/>
          </a:ln>
        </p:spPr>
        <p:txBody>
          <a:bodyPr wrap="square" rtlCol="0">
            <a:spAutoFit/>
          </a:bodyPr>
          <a:lstStyle/>
          <a:p>
            <a:r>
              <a:rPr lang="en-GB" sz="2100">
                <a:solidFill>
                  <a:srgbClr val="00B050"/>
                </a:solidFill>
                <a:latin typeface="Arial" charset="0"/>
                <a:ea typeface="Arial" charset="0"/>
                <a:cs typeface="Arial" charset="0"/>
              </a:rPr>
              <a:t>Articulate your change: Maximise health &amp; well-being for frail elderly (logic model)</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514" y="3442720"/>
            <a:ext cx="717804" cy="61722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518" y="3442720"/>
            <a:ext cx="717804" cy="617220"/>
          </a:xfrm>
          <a:prstGeom prst="rect">
            <a:avLst/>
          </a:prstGeom>
        </p:spPr>
      </p:pic>
      <p:sp>
        <p:nvSpPr>
          <p:cNvPr id="14" name="TextBox 13"/>
          <p:cNvSpPr txBox="1"/>
          <p:nvPr/>
        </p:nvSpPr>
        <p:spPr>
          <a:xfrm>
            <a:off x="589485" y="2921933"/>
            <a:ext cx="3668190" cy="1323439"/>
          </a:xfrm>
          <a:prstGeom prst="rect">
            <a:avLst/>
          </a:prstGeom>
          <a:noFill/>
        </p:spPr>
        <p:txBody>
          <a:bodyPr wrap="square" rtlCol="0">
            <a:spAutoFit/>
          </a:bodyPr>
          <a:lstStyle/>
          <a:p>
            <a:pPr marL="172800" indent="-171450">
              <a:lnSpc>
                <a:spcPts val="158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Early intervention &amp; proactive support</a:t>
            </a:r>
          </a:p>
          <a:p>
            <a:pPr marL="172800" indent="-171450">
              <a:lnSpc>
                <a:spcPts val="158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Person centred &amp; planned care delivery</a:t>
            </a:r>
          </a:p>
          <a:p>
            <a:pPr marL="172800" indent="-171450">
              <a:lnSpc>
                <a:spcPts val="158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Coordinated care across health, social care &amp; mental health</a:t>
            </a:r>
          </a:p>
          <a:p>
            <a:pPr marL="172800" indent="-171450">
              <a:lnSpc>
                <a:spcPts val="158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Joint approaches to budgets &amp; contracts </a:t>
            </a:r>
          </a:p>
          <a:p>
            <a:pPr marL="172800" indent="-171450">
              <a:lnSpc>
                <a:spcPts val="158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Ready access to community-based care</a:t>
            </a:r>
          </a:p>
        </p:txBody>
      </p:sp>
      <p:sp>
        <p:nvSpPr>
          <p:cNvPr id="17" name="TextBox 16"/>
          <p:cNvSpPr txBox="1"/>
          <p:nvPr/>
        </p:nvSpPr>
        <p:spPr>
          <a:xfrm>
            <a:off x="599008" y="5588917"/>
            <a:ext cx="11002441" cy="523220"/>
          </a:xfrm>
          <a:prstGeom prst="rect">
            <a:avLst/>
          </a:prstGeom>
          <a:noFill/>
        </p:spPr>
        <p:txBody>
          <a:bodyPr wrap="square" rtlCol="0">
            <a:spAutoFit/>
          </a:bodyPr>
          <a:lstStyle/>
          <a:p>
            <a:pPr>
              <a:spcAft>
                <a:spcPts val="600"/>
              </a:spcAft>
            </a:pPr>
            <a:r>
              <a:rPr lang="en-GB" sz="1400">
                <a:solidFill>
                  <a:prstClr val="black"/>
                </a:solidFill>
                <a:latin typeface="Arial" charset="0"/>
                <a:ea typeface="Arial" charset="0"/>
                <a:cs typeface="Arial" charset="0"/>
              </a:rPr>
              <a:t>There will be a realignment of resources as stakeholders work together; Cultural change takes place; There are national levers to support the programme; Partners will have freedom to implement changes to work differently.</a:t>
            </a:r>
          </a:p>
        </p:txBody>
      </p:sp>
      <p:sp>
        <p:nvSpPr>
          <p:cNvPr id="18" name="TextBox 17"/>
          <p:cNvSpPr txBox="1"/>
          <p:nvPr/>
        </p:nvSpPr>
        <p:spPr>
          <a:xfrm>
            <a:off x="4843463" y="2888595"/>
            <a:ext cx="3414712" cy="2144177"/>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Faster, more consistent care across the local system</a:t>
            </a:r>
          </a:p>
          <a:p>
            <a:pPr marL="171450" indent="-171450">
              <a:lnSpc>
                <a:spcPts val="160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Increased choice and control over own health &amp; care needs</a:t>
            </a:r>
          </a:p>
          <a:p>
            <a:pPr marL="171450" indent="-171450">
              <a:lnSpc>
                <a:spcPts val="160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Improved  collaboration &amp; </a:t>
            </a:r>
            <a:br>
              <a:rPr lang="en-GB" sz="1400">
                <a:solidFill>
                  <a:schemeClr val="tx1">
                    <a:lumMod val="85000"/>
                    <a:lumOff val="15000"/>
                  </a:schemeClr>
                </a:solidFill>
                <a:latin typeface="Arial" charset="0"/>
                <a:ea typeface="Arial" charset="0"/>
                <a:cs typeface="Arial" charset="0"/>
              </a:rPr>
            </a:br>
            <a:r>
              <a:rPr lang="en-GB" sz="1400">
                <a:solidFill>
                  <a:schemeClr val="tx1">
                    <a:lumMod val="85000"/>
                    <a:lumOff val="15000"/>
                  </a:schemeClr>
                </a:solidFill>
                <a:latin typeface="Arial" charset="0"/>
                <a:ea typeface="Arial" charset="0"/>
                <a:cs typeface="Arial" charset="0"/>
              </a:rPr>
              <a:t>coordination of care</a:t>
            </a:r>
          </a:p>
          <a:p>
            <a:pPr marL="171450" indent="-171450">
              <a:lnSpc>
                <a:spcPts val="160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Improved experience of care  </a:t>
            </a:r>
          </a:p>
          <a:p>
            <a:pPr marL="171450" indent="-171450">
              <a:lnSpc>
                <a:spcPts val="160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Reduced avoidable admissions, </a:t>
            </a:r>
            <a:br>
              <a:rPr lang="en-GB" sz="1400">
                <a:solidFill>
                  <a:schemeClr val="tx1">
                    <a:lumMod val="85000"/>
                    <a:lumOff val="15000"/>
                  </a:schemeClr>
                </a:solidFill>
                <a:latin typeface="Arial" charset="0"/>
                <a:ea typeface="Arial" charset="0"/>
                <a:cs typeface="Arial" charset="0"/>
              </a:rPr>
            </a:br>
            <a:r>
              <a:rPr lang="en-GB" sz="1400">
                <a:solidFill>
                  <a:schemeClr val="tx1">
                    <a:lumMod val="85000"/>
                    <a:lumOff val="15000"/>
                  </a:schemeClr>
                </a:solidFill>
                <a:latin typeface="Arial" charset="0"/>
                <a:ea typeface="Arial" charset="0"/>
                <a:cs typeface="Arial" charset="0"/>
              </a:rPr>
              <a:t>A&amp;E visits etc.</a:t>
            </a:r>
          </a:p>
          <a:p>
            <a:pPr marL="171450" indent="-171450">
              <a:lnSpc>
                <a:spcPts val="1600"/>
              </a:lnSpc>
              <a:buFont typeface="Arial" panose="020B0604020202020204" pitchFamily="34" charset="0"/>
              <a:buChar char="•"/>
            </a:pPr>
            <a:r>
              <a:rPr lang="en-GB" sz="1400">
                <a:solidFill>
                  <a:schemeClr val="tx1">
                    <a:lumMod val="85000"/>
                    <a:lumOff val="15000"/>
                  </a:schemeClr>
                </a:solidFill>
                <a:latin typeface="Arial" charset="0"/>
                <a:ea typeface="Arial" charset="0"/>
                <a:cs typeface="Arial" charset="0"/>
              </a:rPr>
              <a:t>Reduced overall cost of care &amp; support</a:t>
            </a:r>
            <a:endParaRPr lang="en-GB" sz="1400">
              <a:solidFill>
                <a:prstClr val="black"/>
              </a:solidFill>
              <a:latin typeface="Arial" charset="0"/>
              <a:ea typeface="Arial" charset="0"/>
              <a:cs typeface="Arial" charset="0"/>
            </a:endParaRPr>
          </a:p>
        </p:txBody>
      </p:sp>
      <p:sp>
        <p:nvSpPr>
          <p:cNvPr id="19" name="TextBox 18"/>
          <p:cNvSpPr txBox="1"/>
          <p:nvPr/>
        </p:nvSpPr>
        <p:spPr>
          <a:xfrm>
            <a:off x="603771" y="1407446"/>
            <a:ext cx="10945216" cy="861774"/>
          </a:xfrm>
          <a:prstGeom prst="rect">
            <a:avLst/>
          </a:prstGeom>
          <a:noFill/>
        </p:spPr>
        <p:txBody>
          <a:bodyPr wrap="square" rtlCol="0">
            <a:spAutoFit/>
          </a:bodyPr>
          <a:lstStyle/>
          <a:p>
            <a:pPr marL="171450" indent="-171450">
              <a:lnSpc>
                <a:spcPts val="1480"/>
              </a:lnSpc>
              <a:buFont typeface="Arial" panose="020B0604020202020204" pitchFamily="34" charset="0"/>
              <a:buChar char="•"/>
            </a:pPr>
            <a:r>
              <a:rPr lang="en-GB" sz="1400">
                <a:solidFill>
                  <a:prstClr val="black"/>
                </a:solidFill>
                <a:latin typeface="Arial" charset="0"/>
                <a:ea typeface="Arial" charset="0"/>
                <a:cs typeface="Arial" charset="0"/>
              </a:rPr>
              <a:t>Inequality in provision of care and wide variation in quality of care </a:t>
            </a:r>
          </a:p>
          <a:p>
            <a:pPr marL="171450" indent="-171450">
              <a:lnSpc>
                <a:spcPts val="1480"/>
              </a:lnSpc>
              <a:buFont typeface="Arial" panose="020B0604020202020204" pitchFamily="34" charset="0"/>
              <a:buChar char="•"/>
            </a:pPr>
            <a:r>
              <a:rPr lang="en-GB" sz="1400">
                <a:solidFill>
                  <a:prstClr val="black"/>
                </a:solidFill>
                <a:latin typeface="Arial" charset="0"/>
                <a:ea typeface="Arial" charset="0"/>
                <a:cs typeface="Arial" charset="0"/>
              </a:rPr>
              <a:t>Fragmented health and care system and inefficiencies </a:t>
            </a:r>
          </a:p>
          <a:p>
            <a:pPr marL="171450" indent="-171450">
              <a:lnSpc>
                <a:spcPts val="1480"/>
              </a:lnSpc>
              <a:buFont typeface="Arial" panose="020B0604020202020204" pitchFamily="34" charset="0"/>
              <a:buChar char="•"/>
            </a:pPr>
            <a:r>
              <a:rPr lang="en-GB" sz="1400">
                <a:solidFill>
                  <a:prstClr val="black"/>
                </a:solidFill>
                <a:latin typeface="Arial" charset="0"/>
                <a:ea typeface="Arial" charset="0"/>
                <a:cs typeface="Arial" charset="0"/>
              </a:rPr>
              <a:t>Health organisations and local Authorities are under financial pressures  </a:t>
            </a:r>
          </a:p>
          <a:p>
            <a:pPr marL="171450" indent="-171450">
              <a:lnSpc>
                <a:spcPts val="1480"/>
              </a:lnSpc>
              <a:buFont typeface="Arial" panose="020B0604020202020204" pitchFamily="34" charset="0"/>
              <a:buChar char="•"/>
            </a:pPr>
            <a:r>
              <a:rPr lang="en-GB" sz="1400">
                <a:solidFill>
                  <a:prstClr val="black"/>
                </a:solidFill>
                <a:latin typeface="Arial" charset="0"/>
                <a:ea typeface="Arial" charset="0"/>
                <a:cs typeface="Arial" charset="0"/>
              </a:rPr>
              <a:t>Over dependence on in-patient care - high number of avoidable admissions</a:t>
            </a:r>
          </a:p>
        </p:txBody>
      </p:sp>
      <p:sp>
        <p:nvSpPr>
          <p:cNvPr id="20" name="TextBox 19"/>
          <p:cNvSpPr txBox="1"/>
          <p:nvPr/>
        </p:nvSpPr>
        <p:spPr>
          <a:xfrm>
            <a:off x="8895286" y="3040998"/>
            <a:ext cx="2591866" cy="1554272"/>
          </a:xfrm>
          <a:prstGeom prst="rect">
            <a:avLst/>
          </a:prstGeom>
          <a:noFill/>
        </p:spPr>
        <p:txBody>
          <a:bodyPr wrap="square" rtlCol="0">
            <a:spAutoFit/>
          </a:bodyPr>
          <a:lstStyle/>
          <a:p>
            <a:pPr algn="ctr">
              <a:lnSpc>
                <a:spcPts val="1860"/>
              </a:lnSpc>
            </a:pPr>
            <a:r>
              <a:rPr lang="en-GB">
                <a:solidFill>
                  <a:prstClr val="black"/>
                </a:solidFill>
                <a:latin typeface="Arial" charset="0"/>
                <a:ea typeface="Arial" charset="0"/>
                <a:cs typeface="Arial" charset="0"/>
              </a:rPr>
              <a:t>All the frail elderly living in the area receive the most appropriate care and support they need  in the right place and at the right time</a:t>
            </a:r>
          </a:p>
        </p:txBody>
      </p:sp>
    </p:spTree>
    <p:extLst>
      <p:ext uri="{BB962C8B-B14F-4D97-AF65-F5344CB8AC3E}">
        <p14:creationId xmlns:p14="http://schemas.microsoft.com/office/powerpoint/2010/main" val="148499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060701" y="5233737"/>
            <a:ext cx="1943100" cy="88766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4" name="TextBox 3"/>
          <p:cNvSpPr txBox="1"/>
          <p:nvPr/>
        </p:nvSpPr>
        <p:spPr>
          <a:xfrm>
            <a:off x="435943" y="475537"/>
            <a:ext cx="10155857" cy="415498"/>
          </a:xfrm>
          <a:prstGeom prst="rect">
            <a:avLst/>
          </a:prstGeom>
          <a:noFill/>
          <a:ln>
            <a:noFill/>
          </a:ln>
        </p:spPr>
        <p:txBody>
          <a:bodyPr wrap="square" rtlCol="0">
            <a:spAutoFit/>
          </a:bodyPr>
          <a:lstStyle/>
          <a:p>
            <a:r>
              <a:rPr lang="en-GB" sz="2100">
                <a:solidFill>
                  <a:schemeClr val="accent2"/>
                </a:solidFill>
                <a:latin typeface="Arial" charset="0"/>
                <a:ea typeface="Arial" charset="0"/>
                <a:cs typeface="Arial" charset="0"/>
              </a:rPr>
              <a:t>Articulate your change: Maximise health &amp; well-being for frail elderly (driver diagram)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8347" y="374650"/>
            <a:ext cx="969581" cy="403795"/>
          </a:xfrm>
          <a:prstGeom prst="rect">
            <a:avLst/>
          </a:prstGeom>
        </p:spPr>
      </p:pic>
      <p:sp>
        <p:nvSpPr>
          <p:cNvPr id="6" name="Rectangle 5"/>
          <p:cNvSpPr/>
          <p:nvPr/>
        </p:nvSpPr>
        <p:spPr>
          <a:xfrm>
            <a:off x="551449" y="2287232"/>
            <a:ext cx="1759951" cy="2754668"/>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7" name="TextBox 6"/>
          <p:cNvSpPr txBox="1"/>
          <p:nvPr/>
        </p:nvSpPr>
        <p:spPr>
          <a:xfrm>
            <a:off x="624939" y="2388027"/>
            <a:ext cx="1648361" cy="2554545"/>
          </a:xfrm>
          <a:prstGeom prst="rect">
            <a:avLst/>
          </a:prstGeom>
          <a:noFill/>
          <a:ln>
            <a:noFill/>
          </a:ln>
        </p:spPr>
        <p:txBody>
          <a:bodyPr wrap="square" rtlCol="0">
            <a:spAutoFit/>
          </a:bodyPr>
          <a:lstStyle/>
          <a:p>
            <a:pPr lvl="0"/>
            <a:r>
              <a:rPr lang="en-GB" sz="1600">
                <a:latin typeface="Arial" charset="0"/>
                <a:ea typeface="Arial" charset="0"/>
                <a:cs typeface="Arial" charset="0"/>
              </a:rPr>
              <a:t>All the frail elderly living in the area receive the most appropriate care and support they need  in the right place and at the right time</a:t>
            </a:r>
          </a:p>
        </p:txBody>
      </p:sp>
      <p:sp>
        <p:nvSpPr>
          <p:cNvPr id="8" name="Rectangle 7"/>
          <p:cNvSpPr/>
          <p:nvPr/>
        </p:nvSpPr>
        <p:spPr>
          <a:xfrm>
            <a:off x="3041485" y="1404018"/>
            <a:ext cx="1933071" cy="1199481"/>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9" name="TextBox 8"/>
          <p:cNvSpPr txBox="1"/>
          <p:nvPr/>
        </p:nvSpPr>
        <p:spPr>
          <a:xfrm>
            <a:off x="3114974" y="1504813"/>
            <a:ext cx="1907709" cy="1015663"/>
          </a:xfrm>
          <a:prstGeom prst="rect">
            <a:avLst/>
          </a:prstGeom>
          <a:noFill/>
          <a:ln>
            <a:noFill/>
          </a:ln>
        </p:spPr>
        <p:txBody>
          <a:bodyPr wrap="square" rtlCol="0">
            <a:spAutoFit/>
          </a:bodyPr>
          <a:lstStyle/>
          <a:p>
            <a:pPr lvl="0">
              <a:lnSpc>
                <a:spcPts val="1820"/>
              </a:lnSpc>
            </a:pPr>
            <a:r>
              <a:rPr lang="en-GB" sz="1600">
                <a:latin typeface="Arial" charset="0"/>
                <a:ea typeface="Arial" charset="0"/>
                <a:cs typeface="Arial" charset="0"/>
              </a:rPr>
              <a:t>Increased choice and control over own health &amp; care needs</a:t>
            </a:r>
          </a:p>
        </p:txBody>
      </p:sp>
      <p:sp>
        <p:nvSpPr>
          <p:cNvPr id="10" name="Rectangle 9"/>
          <p:cNvSpPr/>
          <p:nvPr/>
        </p:nvSpPr>
        <p:spPr>
          <a:xfrm>
            <a:off x="5791198" y="1233237"/>
            <a:ext cx="2261935" cy="64636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11" name="TextBox 10"/>
          <p:cNvSpPr txBox="1"/>
          <p:nvPr/>
        </p:nvSpPr>
        <p:spPr>
          <a:xfrm>
            <a:off x="5864687" y="1286574"/>
            <a:ext cx="2220531" cy="553998"/>
          </a:xfrm>
          <a:prstGeom prst="rect">
            <a:avLst/>
          </a:prstGeom>
          <a:noFill/>
          <a:ln>
            <a:noFill/>
          </a:ln>
        </p:spPr>
        <p:txBody>
          <a:bodyPr wrap="square" rtlCol="0">
            <a:spAutoFit/>
          </a:bodyPr>
          <a:lstStyle/>
          <a:p>
            <a:pPr lvl="0">
              <a:lnSpc>
                <a:spcPts val="1820"/>
              </a:lnSpc>
            </a:pPr>
            <a:r>
              <a:rPr lang="en-GB" sz="1600">
                <a:latin typeface="Arial" charset="0"/>
                <a:ea typeface="Arial" charset="0"/>
                <a:cs typeface="Arial" charset="0"/>
              </a:rPr>
              <a:t>Person centred &amp; planned care delivery</a:t>
            </a:r>
          </a:p>
        </p:txBody>
      </p:sp>
      <p:cxnSp>
        <p:nvCxnSpPr>
          <p:cNvPr id="12" name="Straight Connector 11"/>
          <p:cNvCxnSpPr/>
          <p:nvPr/>
        </p:nvCxnSpPr>
        <p:spPr>
          <a:xfrm flipH="1">
            <a:off x="5356225" y="1654509"/>
            <a:ext cx="4170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72100" y="1625600"/>
            <a:ext cx="0" cy="18161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965700" y="2003759"/>
            <a:ext cx="4170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45450" y="2017675"/>
            <a:ext cx="4170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4568" y="1988833"/>
            <a:ext cx="0" cy="3703942"/>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615949" y="1245832"/>
            <a:ext cx="2471151" cy="633767"/>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19" name="TextBox 18"/>
          <p:cNvSpPr txBox="1"/>
          <p:nvPr/>
        </p:nvSpPr>
        <p:spPr>
          <a:xfrm>
            <a:off x="8689439" y="1295826"/>
            <a:ext cx="2384961" cy="558373"/>
          </a:xfrm>
          <a:prstGeom prst="rect">
            <a:avLst/>
          </a:prstGeom>
          <a:noFill/>
          <a:ln>
            <a:noFill/>
          </a:ln>
        </p:spPr>
        <p:txBody>
          <a:bodyPr wrap="square" rtlCol="0">
            <a:spAutoFit/>
          </a:bodyPr>
          <a:lstStyle/>
          <a:p>
            <a:pPr>
              <a:lnSpc>
                <a:spcPts val="1820"/>
              </a:lnSpc>
            </a:pPr>
            <a:r>
              <a:rPr lang="en-GB" sz="1600">
                <a:latin typeface="Arial" charset="0"/>
                <a:ea typeface="Arial" charset="0"/>
                <a:cs typeface="Arial" charset="0"/>
              </a:rPr>
              <a:t>Personalised care plans available for all</a:t>
            </a:r>
          </a:p>
        </p:txBody>
      </p:sp>
      <p:sp>
        <p:nvSpPr>
          <p:cNvPr id="21" name="Rectangle 20"/>
          <p:cNvSpPr/>
          <p:nvPr/>
        </p:nvSpPr>
        <p:spPr>
          <a:xfrm>
            <a:off x="3066885" y="3601118"/>
            <a:ext cx="1933071" cy="1199481"/>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22" name="TextBox 21"/>
          <p:cNvSpPr txBox="1"/>
          <p:nvPr/>
        </p:nvSpPr>
        <p:spPr>
          <a:xfrm>
            <a:off x="3140374" y="3701913"/>
            <a:ext cx="1907709" cy="1015663"/>
          </a:xfrm>
          <a:prstGeom prst="rect">
            <a:avLst/>
          </a:prstGeom>
          <a:noFill/>
          <a:ln>
            <a:noFill/>
          </a:ln>
        </p:spPr>
        <p:txBody>
          <a:bodyPr wrap="square" rtlCol="0">
            <a:spAutoFit/>
          </a:bodyPr>
          <a:lstStyle/>
          <a:p>
            <a:pPr lvl="0">
              <a:lnSpc>
                <a:spcPts val="1820"/>
              </a:lnSpc>
            </a:pPr>
            <a:r>
              <a:rPr lang="en-GB" sz="1600">
                <a:latin typeface="Arial" charset="0"/>
                <a:ea typeface="Arial" charset="0"/>
                <a:cs typeface="Arial" charset="0"/>
              </a:rPr>
              <a:t>Faster, more consistent care across the local system</a:t>
            </a:r>
          </a:p>
        </p:txBody>
      </p:sp>
      <p:sp>
        <p:nvSpPr>
          <p:cNvPr id="24" name="TextBox 23"/>
          <p:cNvSpPr txBox="1"/>
          <p:nvPr/>
        </p:nvSpPr>
        <p:spPr>
          <a:xfrm>
            <a:off x="3153074" y="5289413"/>
            <a:ext cx="1907709" cy="784830"/>
          </a:xfrm>
          <a:prstGeom prst="rect">
            <a:avLst/>
          </a:prstGeom>
          <a:noFill/>
          <a:ln>
            <a:noFill/>
          </a:ln>
        </p:spPr>
        <p:txBody>
          <a:bodyPr wrap="square" rtlCol="0">
            <a:spAutoFit/>
          </a:bodyPr>
          <a:lstStyle/>
          <a:p>
            <a:pPr lvl="0">
              <a:lnSpc>
                <a:spcPts val="1820"/>
              </a:lnSpc>
            </a:pPr>
            <a:r>
              <a:rPr lang="en-GB" sz="1600">
                <a:latin typeface="Arial" charset="0"/>
                <a:ea typeface="Arial" charset="0"/>
                <a:cs typeface="Arial" charset="0"/>
              </a:rPr>
              <a:t>Reduced overall cost of care &amp; support</a:t>
            </a:r>
          </a:p>
        </p:txBody>
      </p:sp>
      <p:cxnSp>
        <p:nvCxnSpPr>
          <p:cNvPr id="25" name="Straight Connector 24"/>
          <p:cNvCxnSpPr/>
          <p:nvPr/>
        </p:nvCxnSpPr>
        <p:spPr>
          <a:xfrm flipH="1">
            <a:off x="2644775" y="5664534"/>
            <a:ext cx="4170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803898" y="2046037"/>
            <a:ext cx="2261935" cy="88766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27" name="TextBox 26"/>
          <p:cNvSpPr txBox="1"/>
          <p:nvPr/>
        </p:nvSpPr>
        <p:spPr>
          <a:xfrm>
            <a:off x="5877387" y="2099374"/>
            <a:ext cx="2220531" cy="784830"/>
          </a:xfrm>
          <a:prstGeom prst="rect">
            <a:avLst/>
          </a:prstGeom>
          <a:noFill/>
          <a:ln>
            <a:noFill/>
          </a:ln>
        </p:spPr>
        <p:txBody>
          <a:bodyPr wrap="square" rtlCol="0">
            <a:spAutoFit/>
          </a:bodyPr>
          <a:lstStyle/>
          <a:p>
            <a:pPr lvl="0">
              <a:lnSpc>
                <a:spcPts val="1820"/>
              </a:lnSpc>
            </a:pPr>
            <a:r>
              <a:rPr lang="en-GB" sz="1600">
                <a:latin typeface="Arial" charset="0"/>
                <a:ea typeface="Arial" charset="0"/>
                <a:cs typeface="Arial" charset="0"/>
              </a:rPr>
              <a:t>Coordinated care across health, social care &amp; mental health</a:t>
            </a:r>
          </a:p>
        </p:txBody>
      </p:sp>
      <p:sp>
        <p:nvSpPr>
          <p:cNvPr id="28" name="Rectangle 27"/>
          <p:cNvSpPr/>
          <p:nvPr/>
        </p:nvSpPr>
        <p:spPr>
          <a:xfrm>
            <a:off x="5816598" y="3100137"/>
            <a:ext cx="2261935" cy="64636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29" name="TextBox 28"/>
          <p:cNvSpPr txBox="1"/>
          <p:nvPr/>
        </p:nvSpPr>
        <p:spPr>
          <a:xfrm>
            <a:off x="5890087" y="3153474"/>
            <a:ext cx="2220531" cy="553998"/>
          </a:xfrm>
          <a:prstGeom prst="rect">
            <a:avLst/>
          </a:prstGeom>
          <a:noFill/>
          <a:ln>
            <a:noFill/>
          </a:ln>
        </p:spPr>
        <p:txBody>
          <a:bodyPr wrap="square" rtlCol="0">
            <a:spAutoFit/>
          </a:bodyPr>
          <a:lstStyle/>
          <a:p>
            <a:pPr lvl="0">
              <a:lnSpc>
                <a:spcPts val="1820"/>
              </a:lnSpc>
            </a:pPr>
            <a:r>
              <a:rPr lang="en-GB" sz="1600">
                <a:latin typeface="Arial" charset="0"/>
                <a:ea typeface="Arial" charset="0"/>
                <a:cs typeface="Arial" charset="0"/>
              </a:rPr>
              <a:t>Improved experience of care</a:t>
            </a:r>
          </a:p>
        </p:txBody>
      </p:sp>
      <p:sp>
        <p:nvSpPr>
          <p:cNvPr id="32" name="Rectangle 31"/>
          <p:cNvSpPr/>
          <p:nvPr/>
        </p:nvSpPr>
        <p:spPr>
          <a:xfrm>
            <a:off x="5829298" y="4154237"/>
            <a:ext cx="2261935" cy="64636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33" name="TextBox 32"/>
          <p:cNvSpPr txBox="1"/>
          <p:nvPr/>
        </p:nvSpPr>
        <p:spPr>
          <a:xfrm>
            <a:off x="5902787" y="4207574"/>
            <a:ext cx="2220531" cy="553998"/>
          </a:xfrm>
          <a:prstGeom prst="rect">
            <a:avLst/>
          </a:prstGeom>
          <a:noFill/>
          <a:ln>
            <a:noFill/>
          </a:ln>
        </p:spPr>
        <p:txBody>
          <a:bodyPr wrap="square" rtlCol="0">
            <a:spAutoFit/>
          </a:bodyPr>
          <a:lstStyle/>
          <a:p>
            <a:pPr lvl="0">
              <a:lnSpc>
                <a:spcPts val="1820"/>
              </a:lnSpc>
            </a:pPr>
            <a:r>
              <a:rPr lang="en-GB" sz="1600">
                <a:latin typeface="Arial" charset="0"/>
                <a:ea typeface="Arial" charset="0"/>
                <a:cs typeface="Arial" charset="0"/>
              </a:rPr>
              <a:t>Early intervention &amp; proactive support</a:t>
            </a:r>
          </a:p>
        </p:txBody>
      </p:sp>
      <p:sp>
        <p:nvSpPr>
          <p:cNvPr id="34" name="Rectangle 33"/>
          <p:cNvSpPr/>
          <p:nvPr/>
        </p:nvSpPr>
        <p:spPr>
          <a:xfrm>
            <a:off x="5829298" y="5233737"/>
            <a:ext cx="2261935" cy="88766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35" name="TextBox 34"/>
          <p:cNvSpPr txBox="1"/>
          <p:nvPr/>
        </p:nvSpPr>
        <p:spPr>
          <a:xfrm>
            <a:off x="5902787" y="5287074"/>
            <a:ext cx="2220531" cy="784830"/>
          </a:xfrm>
          <a:prstGeom prst="rect">
            <a:avLst/>
          </a:prstGeom>
          <a:noFill/>
          <a:ln>
            <a:noFill/>
          </a:ln>
        </p:spPr>
        <p:txBody>
          <a:bodyPr wrap="square" rtlCol="0">
            <a:spAutoFit/>
          </a:bodyPr>
          <a:lstStyle/>
          <a:p>
            <a:pPr lvl="0">
              <a:lnSpc>
                <a:spcPts val="1820"/>
              </a:lnSpc>
            </a:pPr>
            <a:r>
              <a:rPr lang="en-GB" sz="1600">
                <a:latin typeface="Arial" charset="0"/>
                <a:ea typeface="Arial" charset="0"/>
                <a:cs typeface="Arial" charset="0"/>
              </a:rPr>
              <a:t>Reduced avoidable admissions, A&amp;E </a:t>
            </a:r>
          </a:p>
          <a:p>
            <a:pPr lvl="0">
              <a:lnSpc>
                <a:spcPts val="1820"/>
              </a:lnSpc>
            </a:pPr>
            <a:r>
              <a:rPr lang="en-GB" sz="1600">
                <a:latin typeface="Arial" charset="0"/>
                <a:ea typeface="Arial" charset="0"/>
                <a:cs typeface="Arial" charset="0"/>
              </a:rPr>
              <a:t>visits etc.</a:t>
            </a:r>
          </a:p>
        </p:txBody>
      </p:sp>
      <p:cxnSp>
        <p:nvCxnSpPr>
          <p:cNvPr id="37" name="Straight Connector 36"/>
          <p:cNvCxnSpPr/>
          <p:nvPr/>
        </p:nvCxnSpPr>
        <p:spPr>
          <a:xfrm flipH="1">
            <a:off x="2314576" y="3588084"/>
            <a:ext cx="35559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667002" y="4245309"/>
            <a:ext cx="409573"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000626" y="5645484"/>
            <a:ext cx="80644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006976" y="4448509"/>
            <a:ext cx="80644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343525" y="3429334"/>
            <a:ext cx="48260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400675" y="2457784"/>
            <a:ext cx="4170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615949" y="3125432"/>
            <a:ext cx="2471151" cy="633767"/>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55" name="TextBox 54"/>
          <p:cNvSpPr txBox="1"/>
          <p:nvPr/>
        </p:nvSpPr>
        <p:spPr>
          <a:xfrm>
            <a:off x="8689439" y="3175426"/>
            <a:ext cx="2384961" cy="553998"/>
          </a:xfrm>
          <a:prstGeom prst="rect">
            <a:avLst/>
          </a:prstGeom>
          <a:noFill/>
          <a:ln>
            <a:noFill/>
          </a:ln>
        </p:spPr>
        <p:txBody>
          <a:bodyPr wrap="square" rtlCol="0">
            <a:spAutoFit/>
          </a:bodyPr>
          <a:lstStyle/>
          <a:p>
            <a:pPr>
              <a:lnSpc>
                <a:spcPts val="1820"/>
              </a:lnSpc>
            </a:pPr>
            <a:r>
              <a:rPr lang="en-GB" sz="1600">
                <a:latin typeface="Arial" charset="0"/>
                <a:ea typeface="Arial" charset="0"/>
                <a:cs typeface="Arial" charset="0"/>
              </a:rPr>
              <a:t>Ready access to community-based care</a:t>
            </a:r>
          </a:p>
        </p:txBody>
      </p:sp>
      <p:sp>
        <p:nvSpPr>
          <p:cNvPr id="56" name="Rectangle 55"/>
          <p:cNvSpPr/>
          <p:nvPr/>
        </p:nvSpPr>
        <p:spPr>
          <a:xfrm>
            <a:off x="8615949" y="4179532"/>
            <a:ext cx="2725151" cy="633767"/>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57" name="TextBox 56"/>
          <p:cNvSpPr txBox="1"/>
          <p:nvPr/>
        </p:nvSpPr>
        <p:spPr>
          <a:xfrm>
            <a:off x="8689439" y="4229526"/>
            <a:ext cx="2702461" cy="553998"/>
          </a:xfrm>
          <a:prstGeom prst="rect">
            <a:avLst/>
          </a:prstGeom>
          <a:noFill/>
          <a:ln>
            <a:noFill/>
          </a:ln>
        </p:spPr>
        <p:txBody>
          <a:bodyPr wrap="square" rtlCol="0">
            <a:spAutoFit/>
          </a:bodyPr>
          <a:lstStyle/>
          <a:p>
            <a:pPr>
              <a:lnSpc>
                <a:spcPts val="1820"/>
              </a:lnSpc>
            </a:pPr>
            <a:r>
              <a:rPr lang="en-GB" sz="1600">
                <a:latin typeface="Arial" charset="0"/>
                <a:ea typeface="Arial" charset="0"/>
                <a:cs typeface="Arial" charset="0"/>
              </a:rPr>
              <a:t>Improved signposting to community-based services</a:t>
            </a:r>
          </a:p>
        </p:txBody>
      </p:sp>
      <p:sp>
        <p:nvSpPr>
          <p:cNvPr id="58" name="Rectangle 57"/>
          <p:cNvSpPr/>
          <p:nvPr/>
        </p:nvSpPr>
        <p:spPr>
          <a:xfrm>
            <a:off x="8615949" y="5233632"/>
            <a:ext cx="2471151" cy="633767"/>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endParaRPr lang="en-GB" sz="1600" b="1">
              <a:solidFill>
                <a:prstClr val="black"/>
              </a:solidFill>
              <a:latin typeface="Arial" charset="0"/>
              <a:ea typeface="Arial" charset="0"/>
              <a:cs typeface="Arial" charset="0"/>
            </a:endParaRPr>
          </a:p>
        </p:txBody>
      </p:sp>
      <p:sp>
        <p:nvSpPr>
          <p:cNvPr id="59" name="TextBox 58"/>
          <p:cNvSpPr txBox="1"/>
          <p:nvPr/>
        </p:nvSpPr>
        <p:spPr>
          <a:xfrm>
            <a:off x="8689439" y="5283626"/>
            <a:ext cx="2384961" cy="553998"/>
          </a:xfrm>
          <a:prstGeom prst="rect">
            <a:avLst/>
          </a:prstGeom>
          <a:noFill/>
          <a:ln>
            <a:noFill/>
          </a:ln>
        </p:spPr>
        <p:txBody>
          <a:bodyPr wrap="square" rtlCol="0">
            <a:spAutoFit/>
          </a:bodyPr>
          <a:lstStyle/>
          <a:p>
            <a:pPr>
              <a:lnSpc>
                <a:spcPts val="1820"/>
              </a:lnSpc>
            </a:pPr>
            <a:r>
              <a:rPr lang="en-GB" sz="1600">
                <a:latin typeface="Arial" charset="0"/>
                <a:ea typeface="Arial" charset="0"/>
                <a:cs typeface="Arial" charset="0"/>
              </a:rPr>
              <a:t>Joint approaches to budgets &amp; contracts</a:t>
            </a:r>
          </a:p>
        </p:txBody>
      </p:sp>
    </p:spTree>
    <p:extLst>
      <p:ext uri="{BB962C8B-B14F-4D97-AF65-F5344CB8AC3E}">
        <p14:creationId xmlns:p14="http://schemas.microsoft.com/office/powerpoint/2010/main" val="144803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F639-939C-8747-C8A7-089F74440CDF}"/>
              </a:ext>
            </a:extLst>
          </p:cNvPr>
          <p:cNvSpPr>
            <a:spLocks noGrp="1"/>
          </p:cNvSpPr>
          <p:nvPr>
            <p:ph type="title"/>
          </p:nvPr>
        </p:nvSpPr>
        <p:spPr/>
        <p:txBody>
          <a:bodyPr/>
          <a:lstStyle/>
          <a:p>
            <a:r>
              <a:rPr lang="en-US"/>
              <a:t>Step 2: Capture output and outcome measures</a:t>
            </a:r>
          </a:p>
        </p:txBody>
      </p:sp>
      <p:sp>
        <p:nvSpPr>
          <p:cNvPr id="3" name="Content Placeholder 2">
            <a:extLst>
              <a:ext uri="{FF2B5EF4-FFF2-40B4-BE49-F238E27FC236}">
                <a16:creationId xmlns:a16="http://schemas.microsoft.com/office/drawing/2014/main" id="{B4E8D6C8-E5F3-0622-6DBB-D094B373DC15}"/>
              </a:ext>
            </a:extLst>
          </p:cNvPr>
          <p:cNvSpPr>
            <a:spLocks noGrp="1"/>
          </p:cNvSpPr>
          <p:nvPr>
            <p:ph idx="1"/>
          </p:nvPr>
        </p:nvSpPr>
        <p:spPr/>
        <p:txBody>
          <a:bodyPr vert="horz" lIns="91440" tIns="45720" rIns="91440" bIns="45720" rtlCol="0" anchor="t">
            <a:normAutofit/>
          </a:bodyPr>
          <a:lstStyle/>
          <a:p>
            <a:r>
              <a:rPr lang="en-GB">
                <a:solidFill>
                  <a:srgbClr val="202A30"/>
                </a:solidFill>
                <a:latin typeface="Arial"/>
                <a:cs typeface="Arial"/>
              </a:rPr>
              <a:t>Capture evidence of the activity, outcome, goals</a:t>
            </a:r>
            <a:endParaRPr lang="en-US">
              <a:latin typeface="Arial"/>
              <a:cs typeface="Arial"/>
            </a:endParaRPr>
          </a:p>
          <a:p>
            <a:r>
              <a:rPr lang="en-GB">
                <a:solidFill>
                  <a:srgbClr val="202A30"/>
                </a:solidFill>
                <a:latin typeface="Arial"/>
                <a:cs typeface="Arial"/>
              </a:rPr>
              <a:t>Prioritise those aspects which are a priority for your activities</a:t>
            </a:r>
            <a:endParaRPr lang="en-US">
              <a:latin typeface="Arial"/>
              <a:cs typeface="Arial"/>
            </a:endParaRPr>
          </a:p>
          <a:p>
            <a:pPr>
              <a:buFont typeface="Arial,Sans-Serif" panose="020B0604020202020204" pitchFamily="34" charset="0"/>
            </a:pPr>
            <a:r>
              <a:rPr lang="en-GB">
                <a:solidFill>
                  <a:srgbClr val="202A30"/>
                </a:solidFill>
                <a:latin typeface="Arial"/>
                <a:cs typeface="Arial"/>
              </a:rPr>
              <a:t>Consider any issues or limitations</a:t>
            </a:r>
            <a:endParaRPr lang="en-US">
              <a:latin typeface="Arial"/>
              <a:cs typeface="Arial"/>
            </a:endParaRPr>
          </a:p>
          <a:p>
            <a:pPr>
              <a:buFont typeface="Arial,Sans-Serif" panose="020B0604020202020204" pitchFamily="34" charset="0"/>
            </a:pPr>
            <a:endParaRPr lang="en-GB">
              <a:latin typeface="Arial"/>
              <a:cs typeface="Arial"/>
            </a:endParaRPr>
          </a:p>
          <a:p>
            <a:pPr>
              <a:buFont typeface="Arial,Sans-Serif" panose="020B0604020202020204" pitchFamily="34" charset="0"/>
            </a:pPr>
            <a:r>
              <a:rPr lang="en-GB">
                <a:solidFill>
                  <a:srgbClr val="202A30"/>
                </a:solidFill>
                <a:latin typeface="Arial"/>
                <a:cs typeface="Arial"/>
              </a:rPr>
              <a:t>Consider how Contribution Analysis can help you make evidence based causal claims</a:t>
            </a:r>
            <a:endParaRPr lang="en-US">
              <a:latin typeface="Arial"/>
              <a:cs typeface="Arial"/>
            </a:endParaRPr>
          </a:p>
          <a:p>
            <a:pPr lvl="1">
              <a:buFont typeface="Arial,Sans-Serif" panose="020B0604020202020204" pitchFamily="34" charset="0"/>
            </a:pPr>
            <a:r>
              <a:rPr lang="en-GB">
                <a:solidFill>
                  <a:srgbClr val="202A30"/>
                </a:solidFill>
                <a:latin typeface="Arial"/>
                <a:cs typeface="Arial"/>
              </a:rPr>
              <a:t>Consider the most likely and plausible explanations</a:t>
            </a:r>
            <a:endParaRPr lang="en-US">
              <a:latin typeface="Arial"/>
              <a:cs typeface="Arial"/>
            </a:endParaRPr>
          </a:p>
          <a:p>
            <a:pPr>
              <a:buFont typeface="Arial,Sans-Serif" panose="020B0604020202020204" pitchFamily="34" charset="0"/>
            </a:pPr>
            <a:endParaRPr lang="en-GB">
              <a:latin typeface="Calibri"/>
              <a:cs typeface="Calibri"/>
            </a:endParaRPr>
          </a:p>
          <a:p>
            <a:endParaRPr lang="en-US"/>
          </a:p>
        </p:txBody>
      </p:sp>
    </p:spTree>
    <p:extLst>
      <p:ext uri="{BB962C8B-B14F-4D97-AF65-F5344CB8AC3E}">
        <p14:creationId xmlns:p14="http://schemas.microsoft.com/office/powerpoint/2010/main" val="415133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0F02-4574-C3E0-D799-C1EC1A556A99}"/>
              </a:ext>
            </a:extLst>
          </p:cNvPr>
          <p:cNvSpPr>
            <a:spLocks noGrp="1"/>
          </p:cNvSpPr>
          <p:nvPr>
            <p:ph type="title"/>
          </p:nvPr>
        </p:nvSpPr>
        <p:spPr/>
        <p:txBody>
          <a:bodyPr/>
          <a:lstStyle/>
          <a:p>
            <a:r>
              <a:rPr lang="en-US"/>
              <a:t>Outcomes</a:t>
            </a:r>
          </a:p>
        </p:txBody>
      </p:sp>
      <p:sp>
        <p:nvSpPr>
          <p:cNvPr id="3" name="Content Placeholder 2">
            <a:extLst>
              <a:ext uri="{FF2B5EF4-FFF2-40B4-BE49-F238E27FC236}">
                <a16:creationId xmlns:a16="http://schemas.microsoft.com/office/drawing/2014/main" id="{B6360909-BF31-BDB2-5BA5-21DC57D47750}"/>
              </a:ext>
            </a:extLst>
          </p:cNvPr>
          <p:cNvSpPr>
            <a:spLocks noGrp="1"/>
          </p:cNvSpPr>
          <p:nvPr>
            <p:ph idx="1"/>
          </p:nvPr>
        </p:nvSpPr>
        <p:spPr/>
        <p:txBody>
          <a:bodyPr vert="horz" lIns="91440" tIns="45720" rIns="91440" bIns="45720" rtlCol="0" anchor="t">
            <a:normAutofit/>
          </a:bodyPr>
          <a:lstStyle/>
          <a:p>
            <a:r>
              <a:rPr lang="en-GB">
                <a:latin typeface="Calibri"/>
                <a:cs typeface="Calibri"/>
              </a:rPr>
              <a:t>The changes or benefits that are delivered as a result of the service,  project or initiative</a:t>
            </a:r>
            <a:endParaRPr lang="en-US">
              <a:latin typeface="Calibri"/>
              <a:cs typeface="Calibri"/>
            </a:endParaRPr>
          </a:p>
          <a:p>
            <a:endParaRPr lang="en-GB">
              <a:latin typeface="Calibri"/>
              <a:cs typeface="Calibri"/>
            </a:endParaRPr>
          </a:p>
          <a:p>
            <a:r>
              <a:rPr lang="en-GB">
                <a:latin typeface="Calibri"/>
                <a:cs typeface="Calibri"/>
              </a:rPr>
              <a:t>Should reflect the shared goals  and collective aim of the various stakeholders</a:t>
            </a:r>
            <a:endParaRPr lang="en-US">
              <a:latin typeface="Calibri"/>
              <a:cs typeface="Calibri"/>
            </a:endParaRPr>
          </a:p>
          <a:p>
            <a:endParaRPr lang="en-GB">
              <a:latin typeface="Calibri"/>
              <a:cs typeface="Calibri"/>
            </a:endParaRPr>
          </a:p>
          <a:p>
            <a:r>
              <a:rPr lang="en-GB">
                <a:latin typeface="Calibri"/>
                <a:cs typeface="Calibri"/>
              </a:rPr>
              <a:t>Co-production of outcomes is therefore critical and requires two steps</a:t>
            </a:r>
            <a:endParaRPr lang="en-US">
              <a:latin typeface="Calibri"/>
              <a:cs typeface="Calibri"/>
            </a:endParaRPr>
          </a:p>
          <a:p>
            <a:pPr lvl="1"/>
            <a:r>
              <a:rPr lang="en-GB" sz="2800">
                <a:latin typeface="Calibri"/>
                <a:cs typeface="Calibri"/>
              </a:rPr>
              <a:t>1. Understand your stakeholders</a:t>
            </a:r>
            <a:endParaRPr lang="en-US" sz="2800">
              <a:latin typeface="Calibri"/>
              <a:cs typeface="Calibri"/>
            </a:endParaRPr>
          </a:p>
          <a:p>
            <a:pPr lvl="1"/>
            <a:r>
              <a:rPr lang="en-GB" sz="2800">
                <a:latin typeface="Calibri"/>
                <a:cs typeface="Calibri"/>
              </a:rPr>
              <a:t>2. Engage your stakeholders</a:t>
            </a:r>
            <a:endParaRPr lang="en-US" sz="2800">
              <a:latin typeface="Calibri"/>
              <a:cs typeface="Calibri"/>
            </a:endParaRPr>
          </a:p>
          <a:p>
            <a:endParaRPr lang="en-US"/>
          </a:p>
        </p:txBody>
      </p:sp>
    </p:spTree>
    <p:extLst>
      <p:ext uri="{BB962C8B-B14F-4D97-AF65-F5344CB8AC3E}">
        <p14:creationId xmlns:p14="http://schemas.microsoft.com/office/powerpoint/2010/main" val="387093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5E87-7E6D-64DC-CA28-3A5C3AFB7B80}"/>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1CE2EE80-B3CD-989A-167A-1E5C2670EB29}"/>
              </a:ext>
            </a:extLst>
          </p:cNvPr>
          <p:cNvSpPr>
            <a:spLocks noGrp="1"/>
          </p:cNvSpPr>
          <p:nvPr>
            <p:ph idx="1"/>
          </p:nvPr>
        </p:nvSpPr>
        <p:spPr/>
        <p:txBody>
          <a:bodyPr vert="horz" lIns="91440" tIns="45720" rIns="91440" bIns="45720" rtlCol="0" anchor="t">
            <a:normAutofit/>
          </a:bodyPr>
          <a:lstStyle/>
          <a:p>
            <a:r>
              <a:rPr lang="en-US"/>
              <a:t>What is impact?</a:t>
            </a:r>
          </a:p>
          <a:p>
            <a:r>
              <a:rPr lang="en-US"/>
              <a:t>Why is it important to measure impact?</a:t>
            </a:r>
          </a:p>
          <a:p>
            <a:r>
              <a:rPr lang="en-US"/>
              <a:t>How does impact measurement  differ from research</a:t>
            </a:r>
          </a:p>
          <a:p>
            <a:r>
              <a:rPr lang="en-US"/>
              <a:t>Steps to impact measurement</a:t>
            </a:r>
          </a:p>
        </p:txBody>
      </p:sp>
      <p:pic>
        <p:nvPicPr>
          <p:cNvPr id="1026" name="Picture 2" descr="High Impact Solution Or Communication Stock Photo - Download Image Now -  Impact, Business, Concepts - iStock">
            <a:extLst>
              <a:ext uri="{FF2B5EF4-FFF2-40B4-BE49-F238E27FC236}">
                <a16:creationId xmlns:a16="http://schemas.microsoft.com/office/drawing/2014/main" id="{CA609A9E-3CEC-F9E4-FF66-09B30EE12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467" y="3287210"/>
            <a:ext cx="4129301" cy="339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7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C60-8AF5-408D-99D4-727212C050DB}"/>
              </a:ext>
            </a:extLst>
          </p:cNvPr>
          <p:cNvSpPr>
            <a:spLocks noGrp="1"/>
          </p:cNvSpPr>
          <p:nvPr>
            <p:ph type="title"/>
          </p:nvPr>
        </p:nvSpPr>
        <p:spPr/>
        <p:txBody>
          <a:bodyPr/>
          <a:lstStyle/>
          <a:p>
            <a:r>
              <a:rPr lang="en-US">
                <a:cs typeface="Calibri Light"/>
              </a:rPr>
              <a:t>Engaging stakeholders </a:t>
            </a:r>
            <a:r>
              <a:rPr lang="en-US" sz="2100">
                <a:cs typeface="Calibri Light"/>
              </a:rPr>
              <a:t>(Inspiring Impact 2020)</a:t>
            </a:r>
          </a:p>
        </p:txBody>
      </p:sp>
      <p:graphicFrame>
        <p:nvGraphicFramePr>
          <p:cNvPr id="5" name="Content Placeholder 4">
            <a:extLst>
              <a:ext uri="{FF2B5EF4-FFF2-40B4-BE49-F238E27FC236}">
                <a16:creationId xmlns:a16="http://schemas.microsoft.com/office/drawing/2014/main" id="{53CA21FD-B166-4E96-A6B1-4DFB1DBF8A41}"/>
              </a:ext>
            </a:extLst>
          </p:cNvPr>
          <p:cNvGraphicFramePr>
            <a:graphicFrameLocks noGrp="1"/>
          </p:cNvGraphicFramePr>
          <p:nvPr>
            <p:ph idx="1"/>
          </p:nvPr>
        </p:nvGraphicFramePr>
        <p:xfrm>
          <a:off x="2152650" y="2226470"/>
          <a:ext cx="7886700" cy="3481864"/>
        </p:xfrm>
        <a:graphic>
          <a:graphicData uri="http://schemas.openxmlformats.org/drawingml/2006/table">
            <a:tbl>
              <a:tblPr firstRow="1" firstCol="1" bandRow="1">
                <a:tableStyleId>{5C22544A-7EE6-4342-B048-85BDC9FD1C3A}</a:tableStyleId>
              </a:tblPr>
              <a:tblGrid>
                <a:gridCol w="1971675">
                  <a:extLst>
                    <a:ext uri="{9D8B030D-6E8A-4147-A177-3AD203B41FA5}">
                      <a16:colId xmlns:a16="http://schemas.microsoft.com/office/drawing/2014/main" val="2965324814"/>
                    </a:ext>
                  </a:extLst>
                </a:gridCol>
                <a:gridCol w="1971675">
                  <a:extLst>
                    <a:ext uri="{9D8B030D-6E8A-4147-A177-3AD203B41FA5}">
                      <a16:colId xmlns:a16="http://schemas.microsoft.com/office/drawing/2014/main" val="4074754703"/>
                    </a:ext>
                  </a:extLst>
                </a:gridCol>
                <a:gridCol w="1971675">
                  <a:extLst>
                    <a:ext uri="{9D8B030D-6E8A-4147-A177-3AD203B41FA5}">
                      <a16:colId xmlns:a16="http://schemas.microsoft.com/office/drawing/2014/main" val="3004234216"/>
                    </a:ext>
                  </a:extLst>
                </a:gridCol>
                <a:gridCol w="1971675">
                  <a:extLst>
                    <a:ext uri="{9D8B030D-6E8A-4147-A177-3AD203B41FA5}">
                      <a16:colId xmlns:a16="http://schemas.microsoft.com/office/drawing/2014/main" val="904773975"/>
                    </a:ext>
                  </a:extLst>
                </a:gridCol>
              </a:tblGrid>
              <a:tr h="205740">
                <a:tc rowSpan="2">
                  <a:txBody>
                    <a:bodyPr/>
                    <a:lstStyle/>
                    <a:p>
                      <a:pPr>
                        <a:tabLst>
                          <a:tab pos="4918710" algn="l"/>
                        </a:tabLst>
                      </a:pPr>
                      <a:endParaRPr lang="en-US" sz="1400">
                        <a:effectLst/>
                      </a:endParaRPr>
                    </a:p>
                  </a:txBody>
                  <a:tcPr marL="51435" marR="51435" marT="0" marB="0"/>
                </a:tc>
                <a:tc gridSpan="3">
                  <a:txBody>
                    <a:bodyPr/>
                    <a:lstStyle/>
                    <a:p>
                      <a:pPr algn="ctr">
                        <a:tabLst>
                          <a:tab pos="4918710" algn="l"/>
                        </a:tabLst>
                      </a:pPr>
                      <a:r>
                        <a:rPr lang="en-US" sz="1400">
                          <a:effectLst/>
                        </a:rPr>
                        <a:t>Level of Involvement</a:t>
                      </a:r>
                      <a:endParaRPr lang="en-US" sz="1000">
                        <a:effectLst/>
                      </a:endParaRPr>
                    </a:p>
                  </a:txBody>
                  <a:tcPr marL="51435" marR="5143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634833"/>
                  </a:ext>
                </a:extLst>
              </a:tr>
              <a:tr h="212884">
                <a:tc vMerge="1">
                  <a:txBody>
                    <a:bodyPr/>
                    <a:lstStyle/>
                    <a:p>
                      <a:endParaRPr lang="en-US"/>
                    </a:p>
                  </a:txBody>
                  <a:tcPr/>
                </a:tc>
                <a:tc>
                  <a:txBody>
                    <a:bodyPr/>
                    <a:lstStyle/>
                    <a:p>
                      <a:pPr algn="ctr">
                        <a:tabLst>
                          <a:tab pos="4918710" algn="l"/>
                        </a:tabLst>
                      </a:pPr>
                      <a:r>
                        <a:rPr lang="en-US" sz="1400">
                          <a:effectLst/>
                        </a:rPr>
                        <a:t>Consultation</a:t>
                      </a:r>
                    </a:p>
                  </a:txBody>
                  <a:tcPr marL="51435" marR="51435" marT="0" marB="0" anchor="ctr"/>
                </a:tc>
                <a:tc>
                  <a:txBody>
                    <a:bodyPr/>
                    <a:lstStyle/>
                    <a:p>
                      <a:pPr algn="ctr">
                        <a:tabLst>
                          <a:tab pos="4918710" algn="l"/>
                        </a:tabLst>
                      </a:pPr>
                      <a:r>
                        <a:rPr lang="en-US" sz="1400">
                          <a:effectLst/>
                        </a:rPr>
                        <a:t>Conversation</a:t>
                      </a:r>
                    </a:p>
                  </a:txBody>
                  <a:tcPr marL="51435" marR="51435" marT="0" marB="0" anchor="ctr"/>
                </a:tc>
                <a:tc>
                  <a:txBody>
                    <a:bodyPr/>
                    <a:lstStyle/>
                    <a:p>
                      <a:pPr algn="ctr">
                        <a:tabLst>
                          <a:tab pos="4918710" algn="l"/>
                        </a:tabLst>
                      </a:pPr>
                      <a:r>
                        <a:rPr lang="en-US" sz="1400">
                          <a:effectLst/>
                        </a:rPr>
                        <a:t>Participation</a:t>
                      </a:r>
                    </a:p>
                  </a:txBody>
                  <a:tcPr marL="51435" marR="51435" marT="0" marB="0" anchor="ctr"/>
                </a:tc>
                <a:extLst>
                  <a:ext uri="{0D108BD9-81ED-4DB2-BD59-A6C34878D82A}">
                    <a16:rowId xmlns:a16="http://schemas.microsoft.com/office/drawing/2014/main" val="2001853259"/>
                  </a:ext>
                </a:extLst>
              </a:tr>
              <a:tr h="617220">
                <a:tc>
                  <a:txBody>
                    <a:bodyPr/>
                    <a:lstStyle/>
                    <a:p>
                      <a:pPr>
                        <a:tabLst>
                          <a:tab pos="4918710" algn="l"/>
                        </a:tabLst>
                      </a:pPr>
                      <a:r>
                        <a:rPr lang="en-US" sz="1400">
                          <a:effectLst/>
                        </a:rPr>
                        <a:t>Plan: Decide what data to collect</a:t>
                      </a:r>
                    </a:p>
                  </a:txBody>
                  <a:tcPr marL="51435" marR="51435" marT="0" marB="0" anchor="ctr"/>
                </a:tc>
                <a:tc>
                  <a:txBody>
                    <a:bodyPr/>
                    <a:lstStyle/>
                    <a:p>
                      <a:pPr>
                        <a:tabLst>
                          <a:tab pos="4918710" algn="l"/>
                        </a:tabLst>
                      </a:pPr>
                      <a:r>
                        <a:rPr lang="en-US" sz="1400">
                          <a:effectLst/>
                        </a:rPr>
                        <a:t>Ask users what they think of your evaluation priorities.</a:t>
                      </a:r>
                    </a:p>
                  </a:txBody>
                  <a:tcPr marL="51435" marR="51435" marT="0" marB="0" anchor="ctr"/>
                </a:tc>
                <a:tc>
                  <a:txBody>
                    <a:bodyPr/>
                    <a:lstStyle/>
                    <a:p>
                      <a:pPr>
                        <a:tabLst>
                          <a:tab pos="4918710" algn="l"/>
                        </a:tabLst>
                      </a:pPr>
                      <a:r>
                        <a:rPr lang="en-US" sz="1400">
                          <a:effectLst/>
                        </a:rPr>
                        <a:t>Discuss your priorities.</a:t>
                      </a:r>
                    </a:p>
                  </a:txBody>
                  <a:tcPr marL="51435" marR="51435" marT="0" marB="0" anchor="ctr"/>
                </a:tc>
                <a:tc>
                  <a:txBody>
                    <a:bodyPr/>
                    <a:lstStyle/>
                    <a:p>
                      <a:pPr>
                        <a:tabLst>
                          <a:tab pos="4918710" algn="l"/>
                        </a:tabLst>
                      </a:pPr>
                      <a:r>
                        <a:rPr lang="en-US" sz="1400">
                          <a:effectLst/>
                        </a:rPr>
                        <a:t>Involve users in deciding your priorities.</a:t>
                      </a:r>
                    </a:p>
                  </a:txBody>
                  <a:tcPr marL="51435" marR="51435" marT="0" marB="0" anchor="ctr"/>
                </a:tc>
                <a:extLst>
                  <a:ext uri="{0D108BD9-81ED-4DB2-BD59-A6C34878D82A}">
                    <a16:rowId xmlns:a16="http://schemas.microsoft.com/office/drawing/2014/main" val="1456641832"/>
                  </a:ext>
                </a:extLst>
              </a:tr>
              <a:tr h="604361">
                <a:tc>
                  <a:txBody>
                    <a:bodyPr/>
                    <a:lstStyle/>
                    <a:p>
                      <a:r>
                        <a:rPr lang="en-US" sz="1400">
                          <a:effectLst/>
                        </a:rPr>
                        <a:t>Do: </a:t>
                      </a:r>
                    </a:p>
                    <a:p>
                      <a:pPr>
                        <a:tabLst>
                          <a:tab pos="4918710" algn="l"/>
                        </a:tabLst>
                      </a:pPr>
                      <a:r>
                        <a:rPr lang="en-US" sz="1400">
                          <a:effectLst/>
                        </a:rPr>
                        <a:t>Collect data</a:t>
                      </a:r>
                    </a:p>
                  </a:txBody>
                  <a:tcPr marL="51435" marR="51435" marT="0" marB="0" anchor="ctr"/>
                </a:tc>
                <a:tc>
                  <a:txBody>
                    <a:bodyPr/>
                    <a:lstStyle/>
                    <a:p>
                      <a:pPr>
                        <a:tabLst>
                          <a:tab pos="4918710" algn="l"/>
                        </a:tabLst>
                      </a:pPr>
                      <a:r>
                        <a:rPr lang="en-US" sz="1400">
                          <a:effectLst/>
                        </a:rPr>
                        <a:t>Ask users what they think of how you collect data.</a:t>
                      </a:r>
                    </a:p>
                  </a:txBody>
                  <a:tcPr marL="51435" marR="51435" marT="0" marB="0" anchor="ctr"/>
                </a:tc>
                <a:tc>
                  <a:txBody>
                    <a:bodyPr/>
                    <a:lstStyle/>
                    <a:p>
                      <a:pPr>
                        <a:tabLst>
                          <a:tab pos="4918710" algn="l"/>
                        </a:tabLst>
                      </a:pPr>
                      <a:r>
                        <a:rPr lang="en-US" sz="1400">
                          <a:effectLst/>
                        </a:rPr>
                        <a:t>Discuss how you will collect data.</a:t>
                      </a:r>
                    </a:p>
                  </a:txBody>
                  <a:tcPr marL="51435" marR="51435" marT="0" marB="0" anchor="ctr"/>
                </a:tc>
                <a:tc>
                  <a:txBody>
                    <a:bodyPr/>
                    <a:lstStyle/>
                    <a:p>
                      <a:pPr>
                        <a:tabLst>
                          <a:tab pos="4918710" algn="l"/>
                        </a:tabLst>
                      </a:pPr>
                      <a:r>
                        <a:rPr lang="en-US" sz="1400">
                          <a:effectLst/>
                        </a:rPr>
                        <a:t>Involve users in collecting the data.</a:t>
                      </a:r>
                    </a:p>
                  </a:txBody>
                  <a:tcPr marL="51435" marR="51435" marT="0" marB="0" anchor="ctr"/>
                </a:tc>
                <a:extLst>
                  <a:ext uri="{0D108BD9-81ED-4DB2-BD59-A6C34878D82A}">
                    <a16:rowId xmlns:a16="http://schemas.microsoft.com/office/drawing/2014/main" val="2257635508"/>
                  </a:ext>
                </a:extLst>
              </a:tr>
              <a:tr h="822960">
                <a:tc>
                  <a:txBody>
                    <a:bodyPr/>
                    <a:lstStyle/>
                    <a:p>
                      <a:pPr>
                        <a:tabLst>
                          <a:tab pos="4918710" algn="l"/>
                        </a:tabLst>
                      </a:pPr>
                      <a:r>
                        <a:rPr lang="en-US" sz="1400">
                          <a:effectLst/>
                        </a:rPr>
                        <a:t>Assess: </a:t>
                      </a:r>
                      <a:r>
                        <a:rPr lang="en-US" sz="1400" err="1">
                          <a:effectLst/>
                        </a:rPr>
                        <a:t>Analyse</a:t>
                      </a:r>
                      <a:r>
                        <a:rPr lang="en-US" sz="1400">
                          <a:effectLst/>
                        </a:rPr>
                        <a:t> data</a:t>
                      </a:r>
                    </a:p>
                  </a:txBody>
                  <a:tcPr marL="51435" marR="51435" marT="0" marB="0" anchor="ctr"/>
                </a:tc>
                <a:tc>
                  <a:txBody>
                    <a:bodyPr/>
                    <a:lstStyle/>
                    <a:p>
                      <a:pPr>
                        <a:tabLst>
                          <a:tab pos="4918710" algn="l"/>
                        </a:tabLst>
                      </a:pPr>
                      <a:r>
                        <a:rPr lang="en-US" sz="1400">
                          <a:effectLst/>
                        </a:rPr>
                        <a:t>Ask users what they think of your analysis - do they challenge or agree with your interpretation?</a:t>
                      </a:r>
                    </a:p>
                  </a:txBody>
                  <a:tcPr marL="51435" marR="51435" marT="0" marB="0" anchor="ctr"/>
                </a:tc>
                <a:tc>
                  <a:txBody>
                    <a:bodyPr/>
                    <a:lstStyle/>
                    <a:p>
                      <a:pPr>
                        <a:tabLst>
                          <a:tab pos="4918710" algn="l"/>
                        </a:tabLst>
                      </a:pPr>
                      <a:r>
                        <a:rPr lang="en-US" sz="1400">
                          <a:effectLst/>
                        </a:rPr>
                        <a:t>Discuss and refine your findings together.</a:t>
                      </a:r>
                    </a:p>
                  </a:txBody>
                  <a:tcPr marL="51435" marR="51435" marT="0" marB="0" anchor="ctr"/>
                </a:tc>
                <a:tc>
                  <a:txBody>
                    <a:bodyPr/>
                    <a:lstStyle/>
                    <a:p>
                      <a:pPr>
                        <a:tabLst>
                          <a:tab pos="4918710" algn="l"/>
                        </a:tabLst>
                      </a:pPr>
                      <a:r>
                        <a:rPr lang="en-US" sz="1400">
                          <a:effectLst/>
                        </a:rPr>
                        <a:t>Involve users in </a:t>
                      </a:r>
                      <a:r>
                        <a:rPr lang="en-US" sz="1400" err="1">
                          <a:effectLst/>
                        </a:rPr>
                        <a:t>analysing</a:t>
                      </a:r>
                      <a:r>
                        <a:rPr lang="en-US" sz="1400">
                          <a:effectLst/>
                        </a:rPr>
                        <a:t> and making sense of the findings.</a:t>
                      </a:r>
                    </a:p>
                  </a:txBody>
                  <a:tcPr marL="51435" marR="51435" marT="0" marB="0" anchor="ctr"/>
                </a:tc>
                <a:extLst>
                  <a:ext uri="{0D108BD9-81ED-4DB2-BD59-A6C34878D82A}">
                    <a16:rowId xmlns:a16="http://schemas.microsoft.com/office/drawing/2014/main" val="3277035955"/>
                  </a:ext>
                </a:extLst>
              </a:tr>
              <a:tr h="708184">
                <a:tc>
                  <a:txBody>
                    <a:bodyPr/>
                    <a:lstStyle/>
                    <a:p>
                      <a:pPr>
                        <a:tabLst>
                          <a:tab pos="4918710" algn="l"/>
                        </a:tabLst>
                      </a:pPr>
                      <a:r>
                        <a:rPr lang="en-US" sz="1400">
                          <a:effectLst/>
                        </a:rPr>
                        <a:t>Review: Present and use data</a:t>
                      </a:r>
                    </a:p>
                  </a:txBody>
                  <a:tcPr marL="51435" marR="51435" marT="0" marB="0" anchor="ctr"/>
                </a:tc>
                <a:tc>
                  <a:txBody>
                    <a:bodyPr/>
                    <a:lstStyle/>
                    <a:p>
                      <a:pPr>
                        <a:tabLst>
                          <a:tab pos="4918710" algn="l"/>
                        </a:tabLst>
                      </a:pPr>
                      <a:r>
                        <a:rPr lang="en-US" sz="1400">
                          <a:effectLst/>
                        </a:rPr>
                        <a:t>Ask users what they think of how you plan to respond.</a:t>
                      </a:r>
                    </a:p>
                  </a:txBody>
                  <a:tcPr marL="51435" marR="51435" marT="0" marB="0" anchor="ctr"/>
                </a:tc>
                <a:tc>
                  <a:txBody>
                    <a:bodyPr/>
                    <a:lstStyle/>
                    <a:p>
                      <a:pPr>
                        <a:tabLst>
                          <a:tab pos="4918710" algn="l"/>
                        </a:tabLst>
                      </a:pPr>
                      <a:r>
                        <a:rPr lang="en-US" sz="1400">
                          <a:effectLst/>
                        </a:rPr>
                        <a:t>Discuss recommendations and actions.</a:t>
                      </a:r>
                    </a:p>
                  </a:txBody>
                  <a:tcPr marL="51435" marR="51435" marT="0" marB="0" anchor="ctr"/>
                </a:tc>
                <a:tc>
                  <a:txBody>
                    <a:bodyPr/>
                    <a:lstStyle/>
                    <a:p>
                      <a:pPr>
                        <a:tabLst>
                          <a:tab pos="4918710" algn="l"/>
                        </a:tabLst>
                      </a:pPr>
                      <a:r>
                        <a:rPr lang="en-US" sz="1400">
                          <a:effectLst/>
                        </a:rPr>
                        <a:t>Involve users in taking action with you.</a:t>
                      </a:r>
                    </a:p>
                  </a:txBody>
                  <a:tcPr marL="51435" marR="51435" marT="0" marB="0" anchor="ctr"/>
                </a:tc>
                <a:extLst>
                  <a:ext uri="{0D108BD9-81ED-4DB2-BD59-A6C34878D82A}">
                    <a16:rowId xmlns:a16="http://schemas.microsoft.com/office/drawing/2014/main" val="4251444416"/>
                  </a:ext>
                </a:extLst>
              </a:tr>
            </a:tbl>
          </a:graphicData>
        </a:graphic>
      </p:graphicFrame>
      <p:sp>
        <p:nvSpPr>
          <p:cNvPr id="6" name="TextBox 5">
            <a:extLst>
              <a:ext uri="{FF2B5EF4-FFF2-40B4-BE49-F238E27FC236}">
                <a16:creationId xmlns:a16="http://schemas.microsoft.com/office/drawing/2014/main" id="{84C0A3A5-A3B4-4B99-873D-55C75194E9B7}"/>
              </a:ext>
            </a:extLst>
          </p:cNvPr>
          <p:cNvSpPr txBox="1"/>
          <p:nvPr/>
        </p:nvSpPr>
        <p:spPr>
          <a:xfrm>
            <a:off x="5067300" y="3257551"/>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350"/>
          </a:p>
        </p:txBody>
      </p:sp>
    </p:spTree>
    <p:extLst>
      <p:ext uri="{BB962C8B-B14F-4D97-AF65-F5344CB8AC3E}">
        <p14:creationId xmlns:p14="http://schemas.microsoft.com/office/powerpoint/2010/main" val="51150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Setting outcomes </a:t>
            </a:r>
            <a:r>
              <a:rPr lang="en-GB" sz="1800"/>
              <a:t>(Evaluation Support Scotland 2020)</a:t>
            </a:r>
            <a:endParaRPr lang="en-GB"/>
          </a:p>
        </p:txBody>
      </p:sp>
      <p:sp>
        <p:nvSpPr>
          <p:cNvPr id="3" name="Content Placeholder 2"/>
          <p:cNvSpPr>
            <a:spLocks noGrp="1"/>
          </p:cNvSpPr>
          <p:nvPr>
            <p:ph idx="1"/>
          </p:nvPr>
        </p:nvSpPr>
        <p:spPr>
          <a:xfrm>
            <a:off x="2152650" y="1547329"/>
            <a:ext cx="7886700" cy="4351338"/>
          </a:xfrm>
        </p:spPr>
        <p:txBody>
          <a:bodyPr/>
          <a:lstStyle/>
          <a:p>
            <a:pPr marL="0" indent="0">
              <a:buNone/>
            </a:pPr>
            <a:r>
              <a:rPr lang="en-GB"/>
              <a:t>Outcomes are not the specific measures, they are statements of change/benefit which you expect to see</a:t>
            </a:r>
          </a:p>
          <a:p>
            <a:endParaRPr lang="en-GB"/>
          </a:p>
          <a:p>
            <a:endParaRPr lang="en-GB"/>
          </a:p>
        </p:txBody>
      </p:sp>
      <p:graphicFrame>
        <p:nvGraphicFramePr>
          <p:cNvPr id="6" name="Table 5"/>
          <p:cNvGraphicFramePr>
            <a:graphicFrameLocks noGrp="1"/>
          </p:cNvGraphicFramePr>
          <p:nvPr/>
        </p:nvGraphicFramePr>
        <p:xfrm>
          <a:off x="1787387" y="2872892"/>
          <a:ext cx="8617226" cy="3566160"/>
        </p:xfrm>
        <a:graphic>
          <a:graphicData uri="http://schemas.openxmlformats.org/drawingml/2006/table">
            <a:tbl>
              <a:tblPr firstRow="1" bandRow="1">
                <a:tableStyleId>{5C22544A-7EE6-4342-B048-85BDC9FD1C3A}</a:tableStyleId>
              </a:tblPr>
              <a:tblGrid>
                <a:gridCol w="4308613">
                  <a:extLst>
                    <a:ext uri="{9D8B030D-6E8A-4147-A177-3AD203B41FA5}">
                      <a16:colId xmlns:a16="http://schemas.microsoft.com/office/drawing/2014/main" val="1009289400"/>
                    </a:ext>
                  </a:extLst>
                </a:gridCol>
                <a:gridCol w="4308613">
                  <a:extLst>
                    <a:ext uri="{9D8B030D-6E8A-4147-A177-3AD203B41FA5}">
                      <a16:colId xmlns:a16="http://schemas.microsoft.com/office/drawing/2014/main" val="2461296060"/>
                    </a:ext>
                  </a:extLst>
                </a:gridCol>
              </a:tblGrid>
              <a:tr h="265836">
                <a:tc>
                  <a:txBody>
                    <a:bodyPr/>
                    <a:lstStyle/>
                    <a:p>
                      <a:r>
                        <a:rPr lang="en-GB" sz="1800"/>
                        <a:t>Outcomes</a:t>
                      </a:r>
                      <a:r>
                        <a:rPr lang="en-GB" sz="1800" baseline="0"/>
                        <a:t> should…</a:t>
                      </a:r>
                      <a:endParaRPr lang="en-GB" sz="1800"/>
                    </a:p>
                  </a:txBody>
                  <a:tcPr marL="68580" marR="68580" marT="34290" marB="34290"/>
                </a:tc>
                <a:tc>
                  <a:txBody>
                    <a:bodyPr/>
                    <a:lstStyle/>
                    <a:p>
                      <a:r>
                        <a:rPr lang="en-GB" sz="1800"/>
                        <a:t>Example</a:t>
                      </a:r>
                    </a:p>
                  </a:txBody>
                  <a:tcPr marL="68580" marR="68580" marT="34290" marB="34290"/>
                </a:tc>
                <a:extLst>
                  <a:ext uri="{0D108BD9-81ED-4DB2-BD59-A6C34878D82A}">
                    <a16:rowId xmlns:a16="http://schemas.microsoft.com/office/drawing/2014/main" val="2868423241"/>
                  </a:ext>
                </a:extLst>
              </a:tr>
              <a:tr h="777445">
                <a:tc>
                  <a:txBody>
                    <a:bodyPr/>
                    <a:lstStyle/>
                    <a:p>
                      <a:r>
                        <a:rPr lang="en-GB" sz="1800"/>
                        <a:t>Reflect the identified need of the population and relate</a:t>
                      </a:r>
                      <a:r>
                        <a:rPr lang="en-GB" sz="1800" baseline="0"/>
                        <a:t> to the purpose of the project/service/initiative</a:t>
                      </a:r>
                      <a:endParaRPr lang="en-GB" sz="18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Participants will demonstrate increased levels of physical activity</a:t>
                      </a:r>
                    </a:p>
                    <a:p>
                      <a:endParaRPr lang="en-GB" sz="1800"/>
                    </a:p>
                  </a:txBody>
                  <a:tcPr marL="68580" marR="68580" marT="34290" marB="34290"/>
                </a:tc>
                <a:extLst>
                  <a:ext uri="{0D108BD9-81ED-4DB2-BD59-A6C34878D82A}">
                    <a16:rowId xmlns:a16="http://schemas.microsoft.com/office/drawing/2014/main" val="337264485"/>
                  </a:ext>
                </a:extLst>
              </a:tr>
              <a:tr h="1010678">
                <a:tc>
                  <a:txBody>
                    <a:bodyPr/>
                    <a:lstStyle/>
                    <a:p>
                      <a:r>
                        <a:rPr lang="en-GB" sz="1800"/>
                        <a:t>Reflect the logic</a:t>
                      </a:r>
                      <a:r>
                        <a:rPr lang="en-GB" sz="1800" baseline="0"/>
                        <a:t> model and the expected difference </a:t>
                      </a:r>
                      <a:r>
                        <a:rPr lang="en-GB" sz="1800" baseline="0" err="1"/>
                        <a:t>eg</a:t>
                      </a:r>
                      <a:r>
                        <a:rPr lang="en-GB" sz="1800" baseline="0"/>
                        <a:t> IF we do this….THEN the result should be…</a:t>
                      </a:r>
                      <a:endParaRPr lang="en-GB" sz="1800"/>
                    </a:p>
                  </a:txBody>
                  <a:tcPr marL="68580" marR="68580" marT="34290" marB="34290"/>
                </a:tc>
                <a:tc>
                  <a:txBody>
                    <a:bodyPr/>
                    <a:lstStyle/>
                    <a:p>
                      <a:r>
                        <a:rPr lang="en-GB" sz="1800"/>
                        <a:t>IF we provide</a:t>
                      </a:r>
                      <a:r>
                        <a:rPr lang="en-GB" sz="1800" baseline="0"/>
                        <a:t> opportunities for engaging in physical activity</a:t>
                      </a:r>
                    </a:p>
                    <a:p>
                      <a:endParaRPr lang="en-GB" sz="1800" baseline="0"/>
                    </a:p>
                    <a:p>
                      <a:r>
                        <a:rPr lang="en-GB" sz="1800" baseline="0"/>
                        <a:t>THEN participants will do more physical activity</a:t>
                      </a:r>
                      <a:endParaRPr lang="en-GB" sz="1800"/>
                    </a:p>
                  </a:txBody>
                  <a:tcPr marL="68580" marR="68580" marT="34290" marB="34290"/>
                </a:tc>
                <a:extLst>
                  <a:ext uri="{0D108BD9-81ED-4DB2-BD59-A6C34878D82A}">
                    <a16:rowId xmlns:a16="http://schemas.microsoft.com/office/drawing/2014/main" val="810772483"/>
                  </a:ext>
                </a:extLst>
              </a:tr>
              <a:tr h="578804">
                <a:tc>
                  <a:txBody>
                    <a:bodyPr/>
                    <a:lstStyle/>
                    <a:p>
                      <a:r>
                        <a:rPr lang="en-GB" sz="1800"/>
                        <a:t>Not be confused with outputs. Outputs are the activities, the outcome tells us what will change</a:t>
                      </a:r>
                    </a:p>
                  </a:txBody>
                  <a:tcPr marL="68580" marR="68580" marT="34290" marB="34290"/>
                </a:tc>
                <a:tc>
                  <a:txBody>
                    <a:bodyPr/>
                    <a:lstStyle/>
                    <a:p>
                      <a:r>
                        <a:rPr lang="en-GB" sz="1800"/>
                        <a:t>Exercise class is the output</a:t>
                      </a:r>
                    </a:p>
                    <a:p>
                      <a:endParaRPr lang="en-GB" sz="1800"/>
                    </a:p>
                    <a:p>
                      <a:r>
                        <a:rPr lang="en-GB" sz="1800"/>
                        <a:t>Increased</a:t>
                      </a:r>
                      <a:r>
                        <a:rPr lang="en-GB" sz="1800" baseline="0"/>
                        <a:t> physical activity is the outcome</a:t>
                      </a:r>
                      <a:endParaRPr lang="en-GB" sz="1800"/>
                    </a:p>
                  </a:txBody>
                  <a:tcPr marL="68580" marR="68580" marT="34290" marB="34290"/>
                </a:tc>
                <a:extLst>
                  <a:ext uri="{0D108BD9-81ED-4DB2-BD59-A6C34878D82A}">
                    <a16:rowId xmlns:a16="http://schemas.microsoft.com/office/drawing/2014/main" val="4170799806"/>
                  </a:ext>
                </a:extLst>
              </a:tr>
            </a:tbl>
          </a:graphicData>
        </a:graphic>
      </p:graphicFrame>
    </p:spTree>
    <p:extLst>
      <p:ext uri="{BB962C8B-B14F-4D97-AF65-F5344CB8AC3E}">
        <p14:creationId xmlns:p14="http://schemas.microsoft.com/office/powerpoint/2010/main" val="394624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55698-6220-C0EB-027C-56962225E2CF}"/>
              </a:ext>
            </a:extLst>
          </p:cNvPr>
          <p:cNvSpPr>
            <a:spLocks noGrp="1"/>
          </p:cNvSpPr>
          <p:nvPr>
            <p:ph type="title"/>
          </p:nvPr>
        </p:nvSpPr>
        <p:spPr>
          <a:xfrm>
            <a:off x="793662" y="386930"/>
            <a:ext cx="10066122" cy="1298448"/>
          </a:xfrm>
        </p:spPr>
        <p:txBody>
          <a:bodyPr anchor="b">
            <a:normAutofit/>
          </a:bodyPr>
          <a:lstStyle/>
          <a:p>
            <a:r>
              <a:rPr lang="en-US" sz="4800">
                <a:cs typeface="Calibri Light"/>
              </a:rPr>
              <a:t>Contribution Analysis (Mayne, 2012)</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5F1B9C-2570-DFCD-2AAD-0F2636E7E7A1}"/>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2000">
                <a:cs typeface="Calibri"/>
              </a:rPr>
              <a:t>Usually based on theory-of-change</a:t>
            </a:r>
          </a:p>
          <a:p>
            <a:r>
              <a:rPr lang="en-US" sz="2000">
                <a:cs typeface="Calibri"/>
              </a:rPr>
              <a:t>Aims to make credible causal conclusions where experimental approaches are not possible</a:t>
            </a:r>
          </a:p>
          <a:p>
            <a:r>
              <a:rPr lang="en-US" sz="2000">
                <a:cs typeface="Calibri"/>
              </a:rPr>
              <a:t>Aims to understand the contribution that an intervention is making to observed results by considering why results did or didn’t occur, taking into account other influencing factors such as assumptions or external factors. </a:t>
            </a:r>
          </a:p>
        </p:txBody>
      </p:sp>
      <p:pic>
        <p:nvPicPr>
          <p:cNvPr id="4" name="Picture 3" descr="CA graphic">
            <a:extLst>
              <a:ext uri="{FF2B5EF4-FFF2-40B4-BE49-F238E27FC236}">
                <a16:creationId xmlns:a16="http://schemas.microsoft.com/office/drawing/2014/main" id="{DF3046D2-5DC0-57EA-E0F9-BF0E86748037}"/>
              </a:ext>
            </a:extLst>
          </p:cNvPr>
          <p:cNvPicPr>
            <a:picLocks noChangeAspect="1"/>
          </p:cNvPicPr>
          <p:nvPr/>
        </p:nvPicPr>
        <p:blipFill>
          <a:blip r:embed="rId2"/>
          <a:stretch>
            <a:fillRect/>
          </a:stretch>
        </p:blipFill>
        <p:spPr>
          <a:xfrm>
            <a:off x="5679620" y="2783318"/>
            <a:ext cx="5846015" cy="3094030"/>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017B9D-936A-CF17-2AFA-509B247BB066}"/>
              </a:ext>
            </a:extLst>
          </p:cNvPr>
          <p:cNvSpPr txBox="1"/>
          <p:nvPr/>
        </p:nvSpPr>
        <p:spPr>
          <a:xfrm>
            <a:off x="5797826" y="5991086"/>
            <a:ext cx="4086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Thompson, 2022</a:t>
            </a:r>
          </a:p>
        </p:txBody>
      </p:sp>
    </p:spTree>
    <p:extLst>
      <p:ext uri="{BB962C8B-B14F-4D97-AF65-F5344CB8AC3E}">
        <p14:creationId xmlns:p14="http://schemas.microsoft.com/office/powerpoint/2010/main" val="612821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62E0-3CD1-198C-AC85-D8756757AA99}"/>
              </a:ext>
            </a:extLst>
          </p:cNvPr>
          <p:cNvSpPr>
            <a:spLocks noGrp="1"/>
          </p:cNvSpPr>
          <p:nvPr>
            <p:ph type="title"/>
          </p:nvPr>
        </p:nvSpPr>
        <p:spPr/>
        <p:txBody>
          <a:bodyPr/>
          <a:lstStyle/>
          <a:p>
            <a:r>
              <a:rPr lang="en-US">
                <a:cs typeface="Calibri Light"/>
              </a:rPr>
              <a:t>Causality from contribution analysis </a:t>
            </a:r>
            <a:r>
              <a:rPr lang="en-US" sz="2800">
                <a:cs typeface="Calibri Light"/>
              </a:rPr>
              <a:t>(Mayne, 2012)</a:t>
            </a:r>
          </a:p>
        </p:txBody>
      </p:sp>
      <p:sp>
        <p:nvSpPr>
          <p:cNvPr id="3" name="Content Placeholder 2">
            <a:extLst>
              <a:ext uri="{FF2B5EF4-FFF2-40B4-BE49-F238E27FC236}">
                <a16:creationId xmlns:a16="http://schemas.microsoft.com/office/drawing/2014/main" id="{D36BDD0D-F924-9A19-7495-7848DC42FAD8}"/>
              </a:ext>
            </a:extLst>
          </p:cNvPr>
          <p:cNvSpPr>
            <a:spLocks noGrp="1"/>
          </p:cNvSpPr>
          <p:nvPr>
            <p:ph idx="1"/>
          </p:nvPr>
        </p:nvSpPr>
        <p:spPr/>
        <p:txBody>
          <a:bodyPr vert="horz" lIns="91440" tIns="45720" rIns="91440" bIns="45720" rtlCol="0" anchor="t">
            <a:normAutofit/>
          </a:bodyPr>
          <a:lstStyle/>
          <a:p>
            <a:r>
              <a:rPr lang="en-US" dirty="0">
                <a:cs typeface="Calibri"/>
              </a:rPr>
              <a:t>The following steps allows causality to be inferred</a:t>
            </a:r>
          </a:p>
          <a:p>
            <a:pPr lvl="1"/>
            <a:r>
              <a:rPr lang="en-US" dirty="0">
                <a:cs typeface="Calibri"/>
              </a:rPr>
              <a:t>The intervention is based on a reasoned </a:t>
            </a:r>
            <a:r>
              <a:rPr lang="en-US" dirty="0" err="1">
                <a:cs typeface="Calibri"/>
              </a:rPr>
              <a:t>ToC</a:t>
            </a:r>
            <a:r>
              <a:rPr lang="en-US" dirty="0">
                <a:cs typeface="Calibri"/>
              </a:rPr>
              <a:t>,  informed by evidence and with input from key stakeholders.</a:t>
            </a:r>
          </a:p>
          <a:p>
            <a:pPr lvl="1"/>
            <a:r>
              <a:rPr lang="en-US" dirty="0">
                <a:cs typeface="Calibri"/>
              </a:rPr>
              <a:t>The intervention/activity was implemented as planned</a:t>
            </a:r>
          </a:p>
          <a:p>
            <a:pPr lvl="1"/>
            <a:r>
              <a:rPr lang="en-US" dirty="0">
                <a:cs typeface="Calibri"/>
              </a:rPr>
              <a:t>The outcomes provide evidence for the </a:t>
            </a:r>
            <a:r>
              <a:rPr lang="en-US" dirty="0" err="1">
                <a:cs typeface="Calibri"/>
              </a:rPr>
              <a:t>ToC</a:t>
            </a:r>
            <a:endParaRPr lang="en-US" dirty="0">
              <a:cs typeface="Calibri"/>
            </a:endParaRPr>
          </a:p>
          <a:p>
            <a:pPr lvl="1"/>
            <a:r>
              <a:rPr lang="en-US" dirty="0">
                <a:cs typeface="Calibri"/>
              </a:rPr>
              <a:t>External factors which could influence the outcome are considered</a:t>
            </a:r>
          </a:p>
          <a:p>
            <a:pPr lvl="1"/>
            <a:r>
              <a:rPr lang="en-US" dirty="0">
                <a:cs typeface="Calibri"/>
              </a:rPr>
              <a:t>Overall a contribution claim is then developed</a:t>
            </a:r>
            <a:endParaRPr lang="en-US"/>
          </a:p>
          <a:p>
            <a:pPr marL="457200" lvl="1" indent="0">
              <a:buNone/>
            </a:pPr>
            <a:endParaRPr lang="en-US" i="1" dirty="0">
              <a:solidFill>
                <a:srgbClr val="FF0000"/>
              </a:solidFill>
              <a:ea typeface="+mn-lt"/>
              <a:cs typeface="+mn-lt"/>
            </a:endParaRPr>
          </a:p>
          <a:p>
            <a:pPr marL="457200" lvl="1" indent="0">
              <a:buNone/>
            </a:pPr>
            <a:r>
              <a:rPr lang="en-US" i="1" dirty="0">
                <a:solidFill>
                  <a:srgbClr val="FF0000"/>
                </a:solidFill>
                <a:ea typeface="+mn-lt"/>
                <a:cs typeface="+mn-lt"/>
              </a:rPr>
              <a:t>Contribution claim = a verified theory of change + other key influencing factors accounted for</a:t>
            </a:r>
            <a:endParaRPr lang="en-US" i="1" dirty="0">
              <a:solidFill>
                <a:srgbClr val="FF0000"/>
              </a:solidFill>
              <a:cs typeface="Calibri"/>
            </a:endParaRPr>
          </a:p>
          <a:p>
            <a:pPr lvl="1"/>
            <a:endParaRPr lang="en-US">
              <a:cs typeface="Calibri"/>
            </a:endParaRPr>
          </a:p>
        </p:txBody>
      </p:sp>
    </p:spTree>
    <p:extLst>
      <p:ext uri="{BB962C8B-B14F-4D97-AF65-F5344CB8AC3E}">
        <p14:creationId xmlns:p14="http://schemas.microsoft.com/office/powerpoint/2010/main" val="2967472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568C-A244-4565-B6B2-9E25A476327D}"/>
              </a:ext>
            </a:extLst>
          </p:cNvPr>
          <p:cNvSpPr>
            <a:spLocks noGrp="1"/>
          </p:cNvSpPr>
          <p:nvPr>
            <p:ph type="title"/>
          </p:nvPr>
        </p:nvSpPr>
        <p:spPr/>
        <p:txBody>
          <a:bodyPr/>
          <a:lstStyle/>
          <a:p>
            <a:r>
              <a:rPr lang="en-GB"/>
              <a:t>Step 3: Review the evidence</a:t>
            </a:r>
          </a:p>
        </p:txBody>
      </p:sp>
      <p:sp>
        <p:nvSpPr>
          <p:cNvPr id="3" name="Content Placeholder 2">
            <a:extLst>
              <a:ext uri="{FF2B5EF4-FFF2-40B4-BE49-F238E27FC236}">
                <a16:creationId xmlns:a16="http://schemas.microsoft.com/office/drawing/2014/main" id="{3C69B4CF-868C-4C04-8C1E-D23BE91E99B4}"/>
              </a:ext>
            </a:extLst>
          </p:cNvPr>
          <p:cNvSpPr>
            <a:spLocks noGrp="1"/>
          </p:cNvSpPr>
          <p:nvPr>
            <p:ph idx="1"/>
          </p:nvPr>
        </p:nvSpPr>
        <p:spPr/>
        <p:txBody>
          <a:bodyPr/>
          <a:lstStyle/>
          <a:p>
            <a:r>
              <a:rPr lang="en-GB"/>
              <a:t>Once you have collated (existing) evidence and collected new evidence, the next step is to review the evidence.</a:t>
            </a:r>
          </a:p>
          <a:p>
            <a:pPr lvl="1" fontAlgn="base"/>
            <a:r>
              <a:rPr lang="en-GB" b="0" i="0">
                <a:solidFill>
                  <a:srgbClr val="202A30"/>
                </a:solidFill>
                <a:effectLst/>
                <a:latin typeface="-apple-system"/>
              </a:rPr>
              <a:t>Are expected changes happening?</a:t>
            </a:r>
          </a:p>
          <a:p>
            <a:pPr lvl="1" fontAlgn="base"/>
            <a:r>
              <a:rPr lang="en-GB" b="0" i="0">
                <a:solidFill>
                  <a:srgbClr val="202A30"/>
                </a:solidFill>
                <a:effectLst/>
                <a:latin typeface="-apple-system"/>
              </a:rPr>
              <a:t>Are changes required?</a:t>
            </a:r>
          </a:p>
          <a:p>
            <a:pPr lvl="1" fontAlgn="base"/>
            <a:r>
              <a:rPr lang="en-GB" b="0" i="0">
                <a:solidFill>
                  <a:srgbClr val="202A30"/>
                </a:solidFill>
                <a:effectLst/>
                <a:latin typeface="-apple-system"/>
              </a:rPr>
              <a:t>Do we need any additional/alternative evidence?</a:t>
            </a:r>
          </a:p>
          <a:p>
            <a:pPr lvl="1" fontAlgn="base"/>
            <a:r>
              <a:rPr lang="en-GB" b="0" i="0">
                <a:solidFill>
                  <a:srgbClr val="202A30"/>
                </a:solidFill>
                <a:effectLst/>
                <a:latin typeface="-apple-system"/>
              </a:rPr>
              <a:t>Are there any gaps in what we know?</a:t>
            </a:r>
          </a:p>
          <a:p>
            <a:pPr fontAlgn="base"/>
            <a:r>
              <a:rPr lang="en-GB">
                <a:solidFill>
                  <a:srgbClr val="202A30"/>
                </a:solidFill>
                <a:latin typeface="-apple-system"/>
              </a:rPr>
              <a:t>Tailor the presentation of the data to the audience</a:t>
            </a:r>
            <a:endParaRPr lang="en-GB" b="0" i="0">
              <a:solidFill>
                <a:srgbClr val="202A30"/>
              </a:solidFill>
              <a:effectLst/>
              <a:latin typeface="-apple-system"/>
            </a:endParaRPr>
          </a:p>
          <a:p>
            <a:endParaRPr lang="en-GB"/>
          </a:p>
        </p:txBody>
      </p:sp>
    </p:spTree>
    <p:extLst>
      <p:ext uri="{BB962C8B-B14F-4D97-AF65-F5344CB8AC3E}">
        <p14:creationId xmlns:p14="http://schemas.microsoft.com/office/powerpoint/2010/main" val="250307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2526-A44C-11C3-AB52-2B9C393A6BD9}"/>
              </a:ext>
            </a:extLst>
          </p:cNvPr>
          <p:cNvSpPr>
            <a:spLocks noGrp="1"/>
          </p:cNvSpPr>
          <p:nvPr>
            <p:ph type="title"/>
          </p:nvPr>
        </p:nvSpPr>
        <p:spPr/>
        <p:txBody>
          <a:bodyPr/>
          <a:lstStyle/>
          <a:p>
            <a:r>
              <a:rPr lang="en-GB"/>
              <a:t>And finally….</a:t>
            </a:r>
          </a:p>
        </p:txBody>
      </p:sp>
      <p:sp>
        <p:nvSpPr>
          <p:cNvPr id="3" name="Content Placeholder 2">
            <a:extLst>
              <a:ext uri="{FF2B5EF4-FFF2-40B4-BE49-F238E27FC236}">
                <a16:creationId xmlns:a16="http://schemas.microsoft.com/office/drawing/2014/main" id="{771CCEB5-F268-12A5-023E-EB4BB6733A85}"/>
              </a:ext>
            </a:extLst>
          </p:cNvPr>
          <p:cNvSpPr>
            <a:spLocks noGrp="1"/>
          </p:cNvSpPr>
          <p:nvPr>
            <p:ph idx="1"/>
          </p:nvPr>
        </p:nvSpPr>
        <p:spPr>
          <a:xfrm>
            <a:off x="395505" y="1577050"/>
            <a:ext cx="10718598" cy="5369122"/>
          </a:xfrm>
        </p:spPr>
        <p:txBody>
          <a:bodyPr vert="horz" lIns="91440" tIns="45720" rIns="91440" bIns="45720" rtlCol="0" anchor="t">
            <a:normAutofit/>
          </a:bodyPr>
          <a:lstStyle/>
          <a:p>
            <a:r>
              <a:rPr lang="en-GB" dirty="0"/>
              <a:t>Share your impact story – how the Pixar Pitch Framework can help you tell your story </a:t>
            </a:r>
          </a:p>
          <a:p>
            <a:r>
              <a:rPr lang="en-GB" dirty="0">
                <a:ea typeface="+mn-lt"/>
                <a:cs typeface="+mn-lt"/>
              </a:rPr>
              <a:t>https://www.causevox.com/blog/pixar-pitch-framework/</a:t>
            </a:r>
            <a:endParaRPr lang="en-GB"/>
          </a:p>
          <a:p>
            <a:pPr marL="0" indent="0">
              <a:buNone/>
            </a:pPr>
            <a:endParaRPr lang="en-GB"/>
          </a:p>
        </p:txBody>
      </p:sp>
      <p:pic>
        <p:nvPicPr>
          <p:cNvPr id="1026" name="Picture 2" descr="Disney vs Pixar Movies: Which Has ...">
            <a:extLst>
              <a:ext uri="{FF2B5EF4-FFF2-40B4-BE49-F238E27FC236}">
                <a16:creationId xmlns:a16="http://schemas.microsoft.com/office/drawing/2014/main" id="{4EA70D27-4E3B-CF36-46E8-F366C70AB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358" y="3429000"/>
            <a:ext cx="6553814" cy="280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79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31340" y="1062681"/>
            <a:ext cx="11232292" cy="5375189"/>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7368" y="332656"/>
            <a:ext cx="10778496" cy="584775"/>
          </a:xfrm>
          <a:prstGeom prst="rect">
            <a:avLst/>
          </a:prstGeom>
          <a:noFill/>
          <a:ln>
            <a:noFill/>
          </a:ln>
        </p:spPr>
        <p:txBody>
          <a:bodyPr wrap="square" rtlCol="0">
            <a:spAutoFit/>
          </a:bodyPr>
          <a:lstStyle/>
          <a:p>
            <a:r>
              <a:rPr lang="en-GB" sz="3200">
                <a:solidFill>
                  <a:srgbClr val="0070C0"/>
                </a:solidFill>
                <a:latin typeface="Arial" charset="0"/>
                <a:ea typeface="Arial" charset="0"/>
                <a:cs typeface="Arial" charset="0"/>
              </a:rPr>
              <a:t>Tell your story: The Pixar Pitch Framework</a:t>
            </a:r>
          </a:p>
        </p:txBody>
      </p:sp>
      <p:sp>
        <p:nvSpPr>
          <p:cNvPr id="9" name="TextBox 8"/>
          <p:cNvSpPr txBox="1"/>
          <p:nvPr/>
        </p:nvSpPr>
        <p:spPr>
          <a:xfrm>
            <a:off x="2560017" y="1099415"/>
            <a:ext cx="7200800" cy="430887"/>
          </a:xfrm>
          <a:prstGeom prst="rect">
            <a:avLst/>
          </a:prstGeom>
          <a:noFill/>
          <a:ln>
            <a:noFill/>
          </a:ln>
        </p:spPr>
        <p:txBody>
          <a:bodyPr wrap="square" rtlCol="0">
            <a:spAutoFit/>
          </a:bodyPr>
          <a:lstStyle/>
          <a:p>
            <a:pPr algn="ctr"/>
            <a:r>
              <a:rPr lang="en-GB" sz="2200" b="1">
                <a:solidFill>
                  <a:schemeClr val="bg1"/>
                </a:solidFill>
                <a:latin typeface="Arial" charset="0"/>
                <a:ea typeface="Arial" charset="0"/>
                <a:cs typeface="Arial" charset="0"/>
              </a:rPr>
              <a:t>Your programme</a:t>
            </a:r>
          </a:p>
        </p:txBody>
      </p:sp>
      <p:graphicFrame>
        <p:nvGraphicFramePr>
          <p:cNvPr id="34" name="Table 33"/>
          <p:cNvGraphicFramePr>
            <a:graphicFrameLocks noGrp="1"/>
          </p:cNvGraphicFramePr>
          <p:nvPr/>
        </p:nvGraphicFramePr>
        <p:xfrm>
          <a:off x="631522" y="1149184"/>
          <a:ext cx="11045614" cy="5203016"/>
        </p:xfrm>
        <a:graphic>
          <a:graphicData uri="http://schemas.openxmlformats.org/drawingml/2006/table">
            <a:tbl>
              <a:tblPr firstRow="1" firstCol="1" bandRow="1">
                <a:tableStyleId>{3C2FFA5D-87B4-456A-9821-1D502468CF0F}</a:tableStyleId>
              </a:tblPr>
              <a:tblGrid>
                <a:gridCol w="1780241">
                  <a:extLst>
                    <a:ext uri="{9D8B030D-6E8A-4147-A177-3AD203B41FA5}">
                      <a16:colId xmlns:a16="http://schemas.microsoft.com/office/drawing/2014/main" val="20000"/>
                    </a:ext>
                  </a:extLst>
                </a:gridCol>
                <a:gridCol w="9265373">
                  <a:extLst>
                    <a:ext uri="{9D8B030D-6E8A-4147-A177-3AD203B41FA5}">
                      <a16:colId xmlns:a16="http://schemas.microsoft.com/office/drawing/2014/main" val="20001"/>
                    </a:ext>
                  </a:extLst>
                </a:gridCol>
              </a:tblGrid>
              <a:tr h="270269">
                <a:tc>
                  <a:txBody>
                    <a:bodyPr/>
                    <a:lstStyle/>
                    <a:p>
                      <a:pPr>
                        <a:lnSpc>
                          <a:spcPct val="115000"/>
                        </a:lnSpc>
                        <a:spcAft>
                          <a:spcPts val="0"/>
                        </a:spcAft>
                      </a:pPr>
                      <a:endParaRPr lang="en-GB" sz="1600">
                        <a:effectLst/>
                        <a:latin typeface="+mn-lt"/>
                        <a:ea typeface="Calibri"/>
                        <a:cs typeface="Times New Roman"/>
                      </a:endParaRPr>
                    </a:p>
                  </a:txBody>
                  <a:tcPr marL="31046" marR="31046" marT="0" marB="0">
                    <a:solidFill>
                      <a:srgbClr val="0070C0"/>
                    </a:solidFill>
                  </a:tcPr>
                </a:tc>
                <a:tc>
                  <a:txBody>
                    <a:bodyPr/>
                    <a:lstStyle/>
                    <a:p>
                      <a:pPr algn="ctr">
                        <a:lnSpc>
                          <a:spcPct val="115000"/>
                        </a:lnSpc>
                        <a:spcAft>
                          <a:spcPts val="0"/>
                        </a:spcAft>
                      </a:pPr>
                      <a:r>
                        <a:rPr lang="en-GB" sz="1600">
                          <a:effectLst/>
                          <a:latin typeface="Arial" charset="0"/>
                          <a:ea typeface="Arial" charset="0"/>
                          <a:cs typeface="Arial" charset="0"/>
                        </a:rPr>
                        <a:t>Your</a:t>
                      </a:r>
                      <a:r>
                        <a:rPr lang="en-GB" sz="1600" baseline="0">
                          <a:effectLst/>
                          <a:latin typeface="Arial" charset="0"/>
                          <a:ea typeface="Arial" charset="0"/>
                          <a:cs typeface="Arial" charset="0"/>
                        </a:rPr>
                        <a:t> Programme</a:t>
                      </a:r>
                      <a:endParaRPr lang="en-GB" sz="1600">
                        <a:effectLst/>
                        <a:latin typeface="Arial" charset="0"/>
                        <a:ea typeface="Arial" charset="0"/>
                        <a:cs typeface="Arial" charset="0"/>
                      </a:endParaRPr>
                    </a:p>
                  </a:txBody>
                  <a:tcPr marL="31046" marR="31046" marT="0" marB="0">
                    <a:solidFill>
                      <a:srgbClr val="0070C0"/>
                    </a:solidFill>
                  </a:tcPr>
                </a:tc>
                <a:extLst>
                  <a:ext uri="{0D108BD9-81ED-4DB2-BD59-A6C34878D82A}">
                    <a16:rowId xmlns:a16="http://schemas.microsoft.com/office/drawing/2014/main" val="10000"/>
                  </a:ext>
                </a:extLst>
              </a:tr>
              <a:tr h="1167935">
                <a:tc>
                  <a:txBody>
                    <a:bodyPr/>
                    <a:lstStyle/>
                    <a:p>
                      <a:pPr>
                        <a:lnSpc>
                          <a:spcPct val="115000"/>
                        </a:lnSpc>
                        <a:spcAft>
                          <a:spcPts val="0"/>
                        </a:spcAft>
                      </a:pPr>
                      <a:r>
                        <a:rPr lang="en-GB" sz="1400" b="1" i="0">
                          <a:effectLst/>
                          <a:latin typeface="Arial" charset="0"/>
                          <a:ea typeface="Arial" charset="0"/>
                          <a:cs typeface="Arial" charset="0"/>
                        </a:rPr>
                        <a:t>Once upon a time</a:t>
                      </a:r>
                      <a:endParaRPr lang="en-GB" sz="1400" b="1" i="0">
                        <a:solidFill>
                          <a:schemeClr val="tx1"/>
                        </a:solidFill>
                        <a:effectLst/>
                        <a:latin typeface="Arial" charset="0"/>
                        <a:ea typeface="Arial" charset="0"/>
                        <a:cs typeface="Arial" charset="0"/>
                      </a:endParaRPr>
                    </a:p>
                  </a:txBody>
                  <a:tcPr marL="91800" marR="90000" marT="90000" marB="90000">
                    <a:solidFill>
                      <a:schemeClr val="accent5">
                        <a:lumMod val="20000"/>
                        <a:lumOff val="80000"/>
                      </a:schemeClr>
                    </a:solid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GB" sz="1500">
                          <a:latin typeface="Arial" charset="0"/>
                          <a:ea typeface="Arial" charset="0"/>
                          <a:cs typeface="Arial" charset="0"/>
                        </a:rPr>
                        <a:t>There was</a:t>
                      </a:r>
                      <a:r>
                        <a:rPr lang="en-GB" sz="1500" baseline="0">
                          <a:latin typeface="Arial" charset="0"/>
                          <a:ea typeface="Arial" charset="0"/>
                          <a:cs typeface="Arial" charset="0"/>
                        </a:rPr>
                        <a:t> i</a:t>
                      </a:r>
                      <a:r>
                        <a:rPr lang="en-GB" sz="1500">
                          <a:latin typeface="Arial" charset="0"/>
                          <a:ea typeface="Arial" charset="0"/>
                          <a:cs typeface="Arial" charset="0"/>
                        </a:rPr>
                        <a:t>nequality in provision of care and wide variation in quality of care.</a:t>
                      </a:r>
                      <a:r>
                        <a:rPr lang="en-GB" sz="1500" baseline="0">
                          <a:latin typeface="Arial" charset="0"/>
                          <a:ea typeface="Arial" charset="0"/>
                          <a:cs typeface="Arial" charset="0"/>
                        </a:rPr>
                        <a:t>  A f</a:t>
                      </a:r>
                      <a:r>
                        <a:rPr lang="en-GB" sz="1500">
                          <a:latin typeface="Arial" charset="0"/>
                          <a:ea typeface="Arial" charset="0"/>
                          <a:cs typeface="Arial" charset="0"/>
                        </a:rPr>
                        <a:t>ragmented health and care system and inefficiencies </a:t>
                      </a:r>
                      <a:r>
                        <a:rPr lang="en-GB" sz="1500" baseline="0">
                          <a:latin typeface="Arial" charset="0"/>
                          <a:ea typeface="Arial" charset="0"/>
                          <a:cs typeface="Arial" charset="0"/>
                        </a:rPr>
                        <a:t>led to </a:t>
                      </a:r>
                      <a:r>
                        <a:rPr lang="en-GB" sz="1500">
                          <a:latin typeface="Arial" charset="0"/>
                          <a:ea typeface="Arial" charset="0"/>
                          <a:cs typeface="Arial" charset="0"/>
                        </a:rPr>
                        <a:t>duplication; inadequate collaboration</a:t>
                      </a:r>
                      <a:r>
                        <a:rPr lang="en-GB" sz="1500" baseline="0">
                          <a:latin typeface="Arial" charset="0"/>
                          <a:ea typeface="Arial" charset="0"/>
                          <a:cs typeface="Arial" charset="0"/>
                        </a:rPr>
                        <a:t> </a:t>
                      </a:r>
                      <a:r>
                        <a:rPr lang="en-GB" sz="1500">
                          <a:latin typeface="Arial" charset="0"/>
                          <a:ea typeface="Arial" charset="0"/>
                          <a:cs typeface="Arial" charset="0"/>
                        </a:rPr>
                        <a:t>and coordination of care. </a:t>
                      </a:r>
                    </a:p>
                  </a:txBody>
                  <a:tcPr marL="180000" marR="90000" marT="90000" marB="90000">
                    <a:solidFill>
                      <a:schemeClr val="accent5">
                        <a:lumMod val="20000"/>
                        <a:lumOff val="80000"/>
                      </a:schemeClr>
                    </a:solidFill>
                  </a:tcPr>
                </a:tc>
                <a:extLst>
                  <a:ext uri="{0D108BD9-81ED-4DB2-BD59-A6C34878D82A}">
                    <a16:rowId xmlns:a16="http://schemas.microsoft.com/office/drawing/2014/main" val="10001"/>
                  </a:ext>
                </a:extLst>
              </a:tr>
              <a:tr h="777266">
                <a:tc>
                  <a:txBody>
                    <a:bodyPr/>
                    <a:lstStyle/>
                    <a:p>
                      <a:pPr>
                        <a:lnSpc>
                          <a:spcPct val="115000"/>
                        </a:lnSpc>
                        <a:spcAft>
                          <a:spcPts val="0"/>
                        </a:spcAft>
                      </a:pPr>
                      <a:r>
                        <a:rPr lang="en-GB" sz="1400" b="1" i="0">
                          <a:effectLst/>
                          <a:latin typeface="Arial" charset="0"/>
                          <a:ea typeface="Arial" charset="0"/>
                          <a:cs typeface="Arial" charset="0"/>
                        </a:rPr>
                        <a:t>Every day</a:t>
                      </a:r>
                      <a:endParaRPr lang="en-GB" sz="1400" b="1" i="0">
                        <a:solidFill>
                          <a:schemeClr val="tx1"/>
                        </a:solidFill>
                        <a:effectLst/>
                        <a:latin typeface="Arial" charset="0"/>
                        <a:ea typeface="Arial" charset="0"/>
                        <a:cs typeface="Arial" charset="0"/>
                      </a:endParaRPr>
                    </a:p>
                  </a:txBody>
                  <a:tcPr marL="91800" marR="90000" marT="90000" marB="90000">
                    <a:solidFill>
                      <a:schemeClr val="accent5">
                        <a:lumMod val="40000"/>
                        <a:lumOff val="60000"/>
                      </a:schemeClr>
                    </a:solid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GB" sz="1500">
                          <a:effectLst/>
                          <a:latin typeface="Arial" charset="0"/>
                          <a:ea typeface="Arial" charset="0"/>
                          <a:cs typeface="Arial" charset="0"/>
                        </a:rPr>
                        <a:t>Health organisations</a:t>
                      </a:r>
                      <a:r>
                        <a:rPr lang="en-GB" sz="1500" baseline="0">
                          <a:effectLst/>
                          <a:latin typeface="Arial" charset="0"/>
                          <a:ea typeface="Arial" charset="0"/>
                          <a:cs typeface="Arial" charset="0"/>
                        </a:rPr>
                        <a:t> and local authorities  struggle with financial pressures and there is an over dependence on in-patient care with high numbers of avoidable admissions.</a:t>
                      </a:r>
                      <a:endParaRPr lang="en-GB" sz="1500">
                        <a:solidFill>
                          <a:schemeClr val="tx1"/>
                        </a:solidFill>
                        <a:effectLst/>
                        <a:latin typeface="Arial" charset="0"/>
                        <a:ea typeface="Arial" charset="0"/>
                        <a:cs typeface="Arial" charset="0"/>
                      </a:endParaRPr>
                    </a:p>
                  </a:txBody>
                  <a:tcPr marL="180000" marR="90000" marT="90000" marB="90000">
                    <a:solidFill>
                      <a:schemeClr val="accent5">
                        <a:lumMod val="40000"/>
                        <a:lumOff val="60000"/>
                      </a:schemeClr>
                    </a:solidFill>
                  </a:tcPr>
                </a:tc>
                <a:extLst>
                  <a:ext uri="{0D108BD9-81ED-4DB2-BD59-A6C34878D82A}">
                    <a16:rowId xmlns:a16="http://schemas.microsoft.com/office/drawing/2014/main" val="10002"/>
                  </a:ext>
                </a:extLst>
              </a:tr>
              <a:tr h="512989">
                <a:tc>
                  <a:txBody>
                    <a:bodyPr/>
                    <a:lstStyle/>
                    <a:p>
                      <a:pPr>
                        <a:lnSpc>
                          <a:spcPct val="115000"/>
                        </a:lnSpc>
                        <a:spcAft>
                          <a:spcPts val="0"/>
                        </a:spcAft>
                      </a:pPr>
                      <a:r>
                        <a:rPr lang="en-GB" sz="1400" b="1" i="0">
                          <a:effectLst/>
                          <a:latin typeface="Arial" charset="0"/>
                          <a:ea typeface="Arial" charset="0"/>
                          <a:cs typeface="Arial" charset="0"/>
                        </a:rPr>
                        <a:t>One day</a:t>
                      </a:r>
                      <a:endParaRPr lang="en-GB" sz="1400" b="1" i="0">
                        <a:solidFill>
                          <a:schemeClr val="tx1"/>
                        </a:solidFill>
                        <a:effectLst/>
                        <a:latin typeface="Arial" charset="0"/>
                        <a:ea typeface="Arial" charset="0"/>
                        <a:cs typeface="Arial" charset="0"/>
                      </a:endParaRPr>
                    </a:p>
                  </a:txBody>
                  <a:tcPr marL="91800" marR="90000" marT="90000" marB="90000">
                    <a:solidFill>
                      <a:schemeClr val="accent5">
                        <a:lumMod val="20000"/>
                        <a:lumOff val="80000"/>
                      </a:schemeClr>
                    </a:solid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GB" sz="1500">
                          <a:effectLst/>
                          <a:latin typeface="Arial" charset="0"/>
                          <a:ea typeface="Arial" charset="0"/>
                          <a:cs typeface="Arial" charset="0"/>
                        </a:rPr>
                        <a:t>A group decides to work together</a:t>
                      </a:r>
                      <a:r>
                        <a:rPr lang="en-GB" sz="1500" baseline="0">
                          <a:effectLst/>
                          <a:latin typeface="Arial" charset="0"/>
                          <a:ea typeface="Arial" charset="0"/>
                          <a:cs typeface="Arial" charset="0"/>
                        </a:rPr>
                        <a:t> to apply the principles of large scale change to tackle the problems.</a:t>
                      </a:r>
                      <a:endParaRPr lang="en-GB" sz="1500">
                        <a:solidFill>
                          <a:schemeClr val="tx1"/>
                        </a:solidFill>
                        <a:effectLst/>
                        <a:latin typeface="Arial" charset="0"/>
                        <a:ea typeface="Arial" charset="0"/>
                        <a:cs typeface="Arial" charset="0"/>
                      </a:endParaRPr>
                    </a:p>
                  </a:txBody>
                  <a:tcPr marL="180000" marR="90000" marT="90000" marB="90000">
                    <a:solidFill>
                      <a:schemeClr val="accent5">
                        <a:lumMod val="20000"/>
                        <a:lumOff val="80000"/>
                      </a:schemeClr>
                    </a:solidFill>
                  </a:tcPr>
                </a:tc>
                <a:extLst>
                  <a:ext uri="{0D108BD9-81ED-4DB2-BD59-A6C34878D82A}">
                    <a16:rowId xmlns:a16="http://schemas.microsoft.com/office/drawing/2014/main" val="10003"/>
                  </a:ext>
                </a:extLst>
              </a:tr>
              <a:tr h="532312">
                <a:tc>
                  <a:txBody>
                    <a:bodyPr/>
                    <a:lstStyle/>
                    <a:p>
                      <a:pPr>
                        <a:lnSpc>
                          <a:spcPct val="115000"/>
                        </a:lnSpc>
                        <a:spcAft>
                          <a:spcPts val="0"/>
                        </a:spcAft>
                      </a:pPr>
                      <a:r>
                        <a:rPr lang="en-GB" sz="1400" b="1" i="0">
                          <a:effectLst/>
                          <a:latin typeface="Arial" charset="0"/>
                          <a:ea typeface="Arial" charset="0"/>
                          <a:cs typeface="Arial" charset="0"/>
                        </a:rPr>
                        <a:t>Because of that…</a:t>
                      </a:r>
                      <a:endParaRPr lang="en-GB" sz="1400" b="1" i="0">
                        <a:solidFill>
                          <a:schemeClr val="tx1"/>
                        </a:solidFill>
                        <a:effectLst/>
                        <a:latin typeface="Arial" charset="0"/>
                        <a:ea typeface="Arial" charset="0"/>
                        <a:cs typeface="Arial" charset="0"/>
                      </a:endParaRPr>
                    </a:p>
                  </a:txBody>
                  <a:tcPr marL="91800" marR="90000" marT="90000" marB="90000">
                    <a:solidFill>
                      <a:schemeClr val="accent5">
                        <a:lumMod val="40000"/>
                        <a:lumOff val="60000"/>
                      </a:schemeClr>
                    </a:solidFill>
                  </a:tcPr>
                </a:tc>
                <a:tc>
                  <a:txBody>
                    <a:bodyPr/>
                    <a:lstStyle/>
                    <a:p>
                      <a: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sz="1500">
                          <a:latin typeface="Arial" charset="0"/>
                          <a:ea typeface="Arial" charset="0"/>
                          <a:cs typeface="Arial" charset="0"/>
                        </a:rPr>
                        <a:t>We achieve</a:t>
                      </a:r>
                      <a:r>
                        <a:rPr lang="en-GB" sz="1500" baseline="0">
                          <a:latin typeface="Arial" charset="0"/>
                          <a:ea typeface="Arial" charset="0"/>
                          <a:cs typeface="Arial" charset="0"/>
                        </a:rPr>
                        <a:t> improved collaboration and greater coordination of care needs, which leads to f</a:t>
                      </a:r>
                      <a:r>
                        <a:rPr lang="en-GB" sz="1500">
                          <a:latin typeface="Arial" charset="0"/>
                          <a:ea typeface="Arial" charset="0"/>
                          <a:cs typeface="Arial" charset="0"/>
                        </a:rPr>
                        <a:t>aster, more consistent care across the local system. Service users experience increased choice and control over own health and care needs.</a:t>
                      </a:r>
                    </a:p>
                  </a:txBody>
                  <a:tcPr marL="180000" marR="90000" marT="90000" marB="90000">
                    <a:solidFill>
                      <a:schemeClr val="accent5">
                        <a:lumMod val="40000"/>
                        <a:lumOff val="60000"/>
                      </a:schemeClr>
                    </a:solidFill>
                  </a:tcPr>
                </a:tc>
                <a:extLst>
                  <a:ext uri="{0D108BD9-81ED-4DB2-BD59-A6C34878D82A}">
                    <a16:rowId xmlns:a16="http://schemas.microsoft.com/office/drawing/2014/main" val="10004"/>
                  </a:ext>
                </a:extLst>
              </a:tr>
              <a:tr h="742957">
                <a:tc>
                  <a:txBody>
                    <a:bodyPr/>
                    <a:lstStyle/>
                    <a:p>
                      <a:pPr>
                        <a:lnSpc>
                          <a:spcPct val="115000"/>
                        </a:lnSpc>
                        <a:spcAft>
                          <a:spcPts val="0"/>
                        </a:spcAft>
                      </a:pPr>
                      <a:r>
                        <a:rPr lang="en-GB" sz="1400" b="1" i="0">
                          <a:effectLst/>
                          <a:latin typeface="Arial" charset="0"/>
                          <a:ea typeface="Arial" charset="0"/>
                          <a:cs typeface="Arial" charset="0"/>
                        </a:rPr>
                        <a:t>Because of that…</a:t>
                      </a:r>
                      <a:endParaRPr lang="en-GB" sz="1400" b="1" i="0">
                        <a:solidFill>
                          <a:schemeClr val="tx1"/>
                        </a:solidFill>
                        <a:effectLst/>
                        <a:latin typeface="Arial" charset="0"/>
                        <a:ea typeface="Arial" charset="0"/>
                        <a:cs typeface="Arial" charset="0"/>
                      </a:endParaRPr>
                    </a:p>
                  </a:txBody>
                  <a:tcPr marL="91800" marR="90000" marT="90000" marB="90000">
                    <a:solidFill>
                      <a:schemeClr val="accent5">
                        <a:lumMod val="20000"/>
                        <a:lumOff val="80000"/>
                      </a:schemeClr>
                    </a:solid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GB" sz="1500">
                          <a:effectLst/>
                          <a:latin typeface="Arial" charset="0"/>
                          <a:ea typeface="Arial" charset="0"/>
                          <a:cs typeface="Arial" charset="0"/>
                        </a:rPr>
                        <a:t>We see improved experience of care and support.</a:t>
                      </a:r>
                      <a:r>
                        <a:rPr lang="en-GB" sz="1500" baseline="0">
                          <a:effectLst/>
                          <a:latin typeface="Arial" charset="0"/>
                          <a:ea typeface="Arial" charset="0"/>
                          <a:cs typeface="Arial" charset="0"/>
                        </a:rPr>
                        <a:t> There is a reduction in </a:t>
                      </a:r>
                      <a:r>
                        <a:rPr lang="en-GB" sz="1500">
                          <a:effectLst/>
                          <a:latin typeface="Arial" charset="0"/>
                          <a:ea typeface="Arial" charset="0"/>
                          <a:cs typeface="Arial" charset="0"/>
                        </a:rPr>
                        <a:t>voidable admissions, A&amp;E visits etc. This</a:t>
                      </a:r>
                      <a:r>
                        <a:rPr lang="en-GB" sz="1500" baseline="0">
                          <a:effectLst/>
                          <a:latin typeface="Arial" charset="0"/>
                          <a:ea typeface="Arial" charset="0"/>
                          <a:cs typeface="Arial" charset="0"/>
                        </a:rPr>
                        <a:t> leads to a r</a:t>
                      </a:r>
                      <a:r>
                        <a:rPr lang="en-GB" sz="1500">
                          <a:effectLst/>
                          <a:latin typeface="Arial" charset="0"/>
                          <a:ea typeface="Arial" charset="0"/>
                          <a:cs typeface="Arial" charset="0"/>
                        </a:rPr>
                        <a:t>eduction in overall cost of care and support</a:t>
                      </a:r>
                      <a:r>
                        <a:rPr lang="en-GB" sz="1500" baseline="0">
                          <a:effectLst/>
                          <a:latin typeface="Arial" charset="0"/>
                          <a:ea typeface="Arial" charset="0"/>
                          <a:cs typeface="Arial" charset="0"/>
                        </a:rPr>
                        <a:t> and a m</a:t>
                      </a:r>
                      <a:r>
                        <a:rPr lang="en-GB" sz="1500">
                          <a:effectLst/>
                          <a:latin typeface="Arial" charset="0"/>
                          <a:ea typeface="Arial" charset="0"/>
                          <a:cs typeface="Arial" charset="0"/>
                        </a:rPr>
                        <a:t>ore productive health economy.</a:t>
                      </a:r>
                      <a:endParaRPr lang="en-GB" sz="1500">
                        <a:latin typeface="Arial" charset="0"/>
                        <a:ea typeface="Arial" charset="0"/>
                        <a:cs typeface="Arial" charset="0"/>
                      </a:endParaRPr>
                    </a:p>
                  </a:txBody>
                  <a:tcPr marL="180000" marR="90000" marT="90000" marB="90000">
                    <a:solidFill>
                      <a:schemeClr val="accent5">
                        <a:lumMod val="20000"/>
                        <a:lumOff val="80000"/>
                      </a:schemeClr>
                    </a:solidFill>
                  </a:tcPr>
                </a:tc>
                <a:extLst>
                  <a:ext uri="{0D108BD9-81ED-4DB2-BD59-A6C34878D82A}">
                    <a16:rowId xmlns:a16="http://schemas.microsoft.com/office/drawing/2014/main" val="10005"/>
                  </a:ext>
                </a:extLst>
              </a:tr>
              <a:tr h="766863">
                <a:tc>
                  <a:txBody>
                    <a:bodyPr/>
                    <a:lstStyle/>
                    <a:p>
                      <a:pPr>
                        <a:lnSpc>
                          <a:spcPct val="115000"/>
                        </a:lnSpc>
                        <a:spcAft>
                          <a:spcPts val="0"/>
                        </a:spcAft>
                      </a:pPr>
                      <a:r>
                        <a:rPr lang="en-GB" sz="1400" b="1" i="0">
                          <a:effectLst/>
                          <a:latin typeface="Arial" charset="0"/>
                          <a:ea typeface="Arial" charset="0"/>
                          <a:cs typeface="Arial" charset="0"/>
                        </a:rPr>
                        <a:t>Until finally</a:t>
                      </a:r>
                      <a:endParaRPr lang="en-GB" sz="1400" b="1" i="0">
                        <a:solidFill>
                          <a:schemeClr val="tx1"/>
                        </a:solidFill>
                        <a:effectLst/>
                        <a:latin typeface="Arial" charset="0"/>
                        <a:ea typeface="Arial" charset="0"/>
                        <a:cs typeface="Arial" charset="0"/>
                      </a:endParaRPr>
                    </a:p>
                  </a:txBody>
                  <a:tcPr marL="91800" marR="90000" marT="90000" marB="90000">
                    <a:solidFill>
                      <a:schemeClr val="accent5">
                        <a:lumMod val="40000"/>
                        <a:lumOff val="60000"/>
                      </a:schemeClr>
                    </a:solid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GB" sz="1500">
                          <a:effectLst/>
                          <a:latin typeface="Arial" charset="0"/>
                          <a:ea typeface="Arial" charset="0"/>
                          <a:cs typeface="Arial" charset="0"/>
                        </a:rPr>
                        <a:t>People with or at risk of developing complex care needs receive the most appropriate care and support they need  in the right place and at the right time.</a:t>
                      </a:r>
                      <a:endParaRPr lang="en-GB" sz="1500">
                        <a:solidFill>
                          <a:schemeClr val="tx1"/>
                        </a:solidFill>
                        <a:effectLst/>
                        <a:latin typeface="Arial" charset="0"/>
                        <a:ea typeface="Arial" charset="0"/>
                        <a:cs typeface="Arial" charset="0"/>
                      </a:endParaRPr>
                    </a:p>
                    <a:p>
                      <a:pPr>
                        <a:lnSpc>
                          <a:spcPts val="1800"/>
                        </a:lnSpc>
                        <a:spcAft>
                          <a:spcPts val="0"/>
                        </a:spcAft>
                      </a:pPr>
                      <a:endParaRPr lang="en-GB" sz="1500">
                        <a:solidFill>
                          <a:schemeClr val="accent5">
                            <a:lumMod val="20000"/>
                            <a:lumOff val="80000"/>
                          </a:schemeClr>
                        </a:solidFill>
                        <a:effectLst/>
                        <a:latin typeface="+mn-lt"/>
                        <a:ea typeface="Calibri"/>
                        <a:cs typeface="Times New Roman"/>
                      </a:endParaRPr>
                    </a:p>
                  </a:txBody>
                  <a:tcPr marL="180000" marR="90000" marT="90000" marB="90000">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78037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C142-2BA9-42CD-FFA9-3FD0C9C5C5BB}"/>
              </a:ext>
            </a:extLst>
          </p:cNvPr>
          <p:cNvSpPr>
            <a:spLocks noGrp="1"/>
          </p:cNvSpPr>
          <p:nvPr>
            <p:ph type="title"/>
          </p:nvPr>
        </p:nvSpPr>
        <p:spPr/>
        <p:txBody>
          <a:bodyPr/>
          <a:lstStyle/>
          <a:p>
            <a:r>
              <a:rPr lang="en-GB"/>
              <a:t>Where do I go next</a:t>
            </a:r>
          </a:p>
        </p:txBody>
      </p:sp>
      <p:sp>
        <p:nvSpPr>
          <p:cNvPr id="3" name="Content Placeholder 2">
            <a:extLst>
              <a:ext uri="{FF2B5EF4-FFF2-40B4-BE49-F238E27FC236}">
                <a16:creationId xmlns:a16="http://schemas.microsoft.com/office/drawing/2014/main" id="{55A799C3-AC6E-5938-2F83-AB4D178ABF66}"/>
              </a:ext>
            </a:extLst>
          </p:cNvPr>
          <p:cNvSpPr>
            <a:spLocks noGrp="1"/>
          </p:cNvSpPr>
          <p:nvPr>
            <p:ph idx="1"/>
          </p:nvPr>
        </p:nvSpPr>
        <p:spPr/>
        <p:txBody>
          <a:bodyPr vert="horz" lIns="91440" tIns="45720" rIns="91440" bIns="45720" rtlCol="0" anchor="t">
            <a:normAutofit/>
          </a:bodyPr>
          <a:lstStyle/>
          <a:p>
            <a:r>
              <a:rPr lang="en-GB" dirty="0"/>
              <a:t>Resources</a:t>
            </a:r>
          </a:p>
          <a:p>
            <a:pPr lvl="1"/>
            <a:r>
              <a:rPr lang="en-GB" dirty="0">
                <a:ea typeface="+mn-lt"/>
                <a:cs typeface="+mn-lt"/>
              </a:rPr>
              <a:t>https://www.england.nhs.uk/nhsimpact/</a:t>
            </a:r>
            <a:endParaRPr lang="en-GB" dirty="0"/>
          </a:p>
          <a:p>
            <a:pPr lvl="1"/>
            <a:r>
              <a:rPr lang="en-GB" dirty="0">
                <a:hlinkClick r:id="rId2"/>
              </a:rPr>
              <a:t>https://www.thinknpc.org/starting-to-measure-your-impact/</a:t>
            </a:r>
            <a:endParaRPr lang="en-GB" dirty="0"/>
          </a:p>
          <a:p>
            <a:pPr lvl="1"/>
            <a:endParaRPr lang="en-GB"/>
          </a:p>
          <a:p>
            <a:r>
              <a:rPr lang="en-GB" dirty="0"/>
              <a:t>Taught modules</a:t>
            </a:r>
          </a:p>
          <a:p>
            <a:pPr lvl="1"/>
            <a:r>
              <a:rPr lang="en-GB" dirty="0"/>
              <a:t>QMU – Demonstrating Impact in Practice - https://www.qmu.ac.uk/study-here/postgraduate-study/2024/msc-pgdip-pgcert-advancing-practice-in-health-advancing-practice-in-health-framework/</a:t>
            </a:r>
          </a:p>
          <a:p>
            <a:pPr lvl="1"/>
            <a:endParaRPr lang="en-GB"/>
          </a:p>
        </p:txBody>
      </p:sp>
    </p:spTree>
    <p:extLst>
      <p:ext uri="{BB962C8B-B14F-4D97-AF65-F5344CB8AC3E}">
        <p14:creationId xmlns:p14="http://schemas.microsoft.com/office/powerpoint/2010/main" val="416096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4948-EF8F-0EC2-F89C-D8AA0720752D}"/>
              </a:ext>
            </a:extLst>
          </p:cNvPr>
          <p:cNvSpPr>
            <a:spLocks noGrp="1"/>
          </p:cNvSpPr>
          <p:nvPr>
            <p:ph type="title"/>
          </p:nvPr>
        </p:nvSpPr>
        <p:spPr/>
        <p:txBody>
          <a:bodyPr/>
          <a:lstStyle/>
          <a:p>
            <a:r>
              <a:rPr lang="en-GB"/>
              <a:t>References</a:t>
            </a:r>
          </a:p>
        </p:txBody>
      </p:sp>
      <p:sp>
        <p:nvSpPr>
          <p:cNvPr id="3" name="Content Placeholder 2">
            <a:extLst>
              <a:ext uri="{FF2B5EF4-FFF2-40B4-BE49-F238E27FC236}">
                <a16:creationId xmlns:a16="http://schemas.microsoft.com/office/drawing/2014/main" id="{9D1511DA-C110-A1E3-3500-8BD5E15264F7}"/>
              </a:ext>
            </a:extLst>
          </p:cNvPr>
          <p:cNvSpPr>
            <a:spLocks noGrp="1"/>
          </p:cNvSpPr>
          <p:nvPr>
            <p:ph idx="1"/>
          </p:nvPr>
        </p:nvSpPr>
        <p:spPr/>
        <p:txBody>
          <a:bodyPr vert="horz" lIns="91440" tIns="45720" rIns="91440" bIns="45720" rtlCol="0" anchor="t">
            <a:normAutofit fontScale="85000" lnSpcReduction="20000"/>
          </a:bodyPr>
          <a:lstStyle/>
          <a:p>
            <a:pPr marL="0" indent="0" fontAlgn="base">
              <a:buNone/>
            </a:pPr>
            <a:r>
              <a:rPr lang="en-GB" sz="1400" b="0" i="0" dirty="0">
                <a:solidFill>
                  <a:srgbClr val="2A2A2A"/>
                </a:solidFill>
                <a:effectLst/>
                <a:latin typeface="Calibri"/>
                <a:ea typeface="Calibri"/>
                <a:cs typeface="Calibri"/>
              </a:rPr>
              <a:t>Allen K. </a:t>
            </a:r>
            <a:r>
              <a:rPr lang="en-GB" sz="1400" b="0" i="1" dirty="0">
                <a:solidFill>
                  <a:srgbClr val="2A2A2A"/>
                </a:solidFill>
                <a:effectLst/>
                <a:latin typeface="Calibri"/>
                <a:ea typeface="Calibri"/>
                <a:cs typeface="Calibri"/>
              </a:rPr>
              <a:t>Storytelling Secrets from Pixar</a:t>
            </a:r>
            <a:r>
              <a:rPr lang="en-GB" sz="1400" b="0" i="0" dirty="0">
                <a:solidFill>
                  <a:srgbClr val="2A2A2A"/>
                </a:solidFill>
                <a:effectLst/>
                <a:latin typeface="Calibri"/>
                <a:ea typeface="Calibri"/>
                <a:cs typeface="Calibri"/>
              </a:rPr>
              <a:t>. </a:t>
            </a:r>
            <a:r>
              <a:rPr lang="en-GB" sz="1400" dirty="0">
                <a:solidFill>
                  <a:srgbClr val="2A2A2A"/>
                </a:solidFill>
                <a:ea typeface="+mn-lt"/>
                <a:cs typeface="+mn-lt"/>
                <a:hlinkClick r:id="rId2"/>
              </a:rPr>
              <a:t>https://www.causevox.com/blog/pixar-pitch-framework/</a:t>
            </a:r>
            <a:r>
              <a:rPr lang="en-GB" sz="1400" dirty="0">
                <a:solidFill>
                  <a:srgbClr val="2A2A2A"/>
                </a:solidFill>
                <a:ea typeface="+mn-lt"/>
                <a:cs typeface="+mn-lt"/>
              </a:rPr>
              <a:t> </a:t>
            </a:r>
            <a:r>
              <a:rPr lang="en-GB" sz="1400" dirty="0">
                <a:solidFill>
                  <a:srgbClr val="2A2A2A"/>
                </a:solidFill>
                <a:latin typeface="Calibri"/>
                <a:ea typeface="Calibri"/>
                <a:cs typeface="Calibri"/>
              </a:rPr>
              <a:t>(31</a:t>
            </a:r>
            <a:r>
              <a:rPr lang="en-GB" sz="1400" b="0" i="0" dirty="0">
                <a:solidFill>
                  <a:srgbClr val="2A2A2A"/>
                </a:solidFill>
                <a:effectLst/>
                <a:latin typeface="Calibri"/>
                <a:ea typeface="Calibri"/>
                <a:cs typeface="Calibri"/>
              </a:rPr>
              <a:t> </a:t>
            </a:r>
            <a:r>
              <a:rPr lang="en-GB" sz="1400" dirty="0">
                <a:solidFill>
                  <a:srgbClr val="2A2A2A"/>
                </a:solidFill>
                <a:latin typeface="Calibri"/>
                <a:ea typeface="Calibri"/>
                <a:cs typeface="Calibri"/>
              </a:rPr>
              <a:t>March 2025</a:t>
            </a:r>
            <a:r>
              <a:rPr lang="en-GB" sz="1400" b="0" i="0" dirty="0">
                <a:solidFill>
                  <a:srgbClr val="2A2A2A"/>
                </a:solidFill>
                <a:effectLst/>
                <a:latin typeface="Calibri"/>
                <a:ea typeface="Calibri"/>
                <a:cs typeface="Calibri"/>
              </a:rPr>
              <a:t>, date last accessed]</a:t>
            </a:r>
            <a:endParaRPr lang="en-US" sz="1400" dirty="0">
              <a:solidFill>
                <a:srgbClr val="000000"/>
              </a:solidFill>
              <a:latin typeface="Calibri"/>
              <a:ea typeface="Calibri"/>
              <a:cs typeface="Calibri"/>
            </a:endParaRPr>
          </a:p>
          <a:p>
            <a:pPr>
              <a:buNone/>
            </a:pPr>
            <a:r>
              <a:rPr lang="en-US" sz="1400" dirty="0">
                <a:solidFill>
                  <a:srgbClr val="000000"/>
                </a:solidFill>
                <a:latin typeface="Calibri"/>
                <a:ea typeface="Source Sans Pro"/>
                <a:cs typeface="Calibri"/>
              </a:rPr>
              <a:t>Evaluation Support Scotland (2020). ESS Support Guide 1a: Setting Outcomes [online] [accessed 23 Sept 2020] Available from http://www.evaluationsupportscotland.org.uk/resources/427/</a:t>
            </a:r>
          </a:p>
          <a:p>
            <a:pPr>
              <a:buNone/>
            </a:pPr>
            <a:r>
              <a:rPr lang="en-US" sz="1400" i="0" u="none" strike="noStrike" dirty="0">
                <a:solidFill>
                  <a:srgbClr val="000000"/>
                </a:solidFill>
                <a:effectLst/>
                <a:latin typeface="Calibri"/>
                <a:ea typeface="Calibri"/>
                <a:cs typeface="Calibri"/>
              </a:rPr>
              <a:t>Hadley, D., Zadra, J. R., Reynolds, G., Cox, L. C., &amp; Fritz, N. (2018). A Playbook for Designing Social Impact Measurement. </a:t>
            </a:r>
            <a:r>
              <a:rPr lang="en-US" sz="1400" i="1" u="none" strike="noStrike" dirty="0">
                <a:solidFill>
                  <a:srgbClr val="000000"/>
                </a:solidFill>
                <a:effectLst/>
                <a:latin typeface="Calibri"/>
                <a:ea typeface="Calibri"/>
                <a:cs typeface="Calibri"/>
              </a:rPr>
              <a:t>Stanford Social Innovation Review</a:t>
            </a:r>
            <a:r>
              <a:rPr lang="en-US" sz="1400" i="0" u="none" strike="noStrike" dirty="0">
                <a:solidFill>
                  <a:srgbClr val="000000"/>
                </a:solidFill>
                <a:effectLst/>
                <a:latin typeface="Calibri"/>
                <a:ea typeface="Calibri"/>
                <a:cs typeface="Calibri"/>
              </a:rPr>
              <a:t>. </a:t>
            </a:r>
            <a:r>
              <a:rPr lang="en-US" sz="1400" i="0" u="sng" strike="noStrike" dirty="0">
                <a:solidFill>
                  <a:srgbClr val="6A8D2F"/>
                </a:solidFill>
                <a:effectLst/>
                <a:latin typeface="Calibri"/>
                <a:ea typeface="Calibri"/>
                <a:cs typeface="Calibri"/>
                <a:hlinkClick r:id="rId3"/>
              </a:rPr>
              <a:t>https://doi.org/10.48558/ET2C-KQ59</a:t>
            </a:r>
            <a:r>
              <a:rPr lang="en-US" sz="1400" i="0" dirty="0">
                <a:solidFill>
                  <a:srgbClr val="000000"/>
                </a:solidFill>
                <a:effectLst/>
                <a:latin typeface="Calibri"/>
                <a:ea typeface="Calibri"/>
                <a:cs typeface="Calibri"/>
                <a:hlinkClick r:id="rId3"/>
              </a:rPr>
              <a:t>​</a:t>
            </a:r>
            <a:endParaRPr lang="en-US" sz="1400" i="0">
              <a:solidFill>
                <a:srgbClr val="000000"/>
              </a:solidFill>
              <a:effectLst/>
              <a:latin typeface="Calibri" panose="020F0502020204030204" pitchFamily="34" charset="0"/>
              <a:ea typeface="Source Sans Pro"/>
              <a:cs typeface="Calibri" panose="020F0502020204030204" pitchFamily="34" charset="0"/>
            </a:endParaRPr>
          </a:p>
          <a:p>
            <a:pPr>
              <a:buNone/>
            </a:pPr>
            <a:r>
              <a:rPr lang="en-US" sz="1400" dirty="0">
                <a:solidFill>
                  <a:srgbClr val="333333"/>
                </a:solidFill>
                <a:latin typeface="Calibri"/>
                <a:ea typeface="Open Sans"/>
                <a:cs typeface="Open Sans"/>
              </a:rPr>
              <a:t>Harper, L. M., Maden, M., &amp; Dickson, R. (2020). Across five levels: The evidence of impact model. </a:t>
            </a:r>
            <a:r>
              <a:rPr lang="en-US" sz="1400" i="1" dirty="0">
                <a:solidFill>
                  <a:srgbClr val="333333"/>
                </a:solidFill>
                <a:latin typeface="Calibri"/>
                <a:ea typeface="Open Sans"/>
                <a:cs typeface="Open Sans"/>
              </a:rPr>
              <a:t>Evaluation</a:t>
            </a:r>
            <a:r>
              <a:rPr lang="en-US" sz="1400" dirty="0">
                <a:solidFill>
                  <a:srgbClr val="333333"/>
                </a:solidFill>
                <a:latin typeface="Calibri"/>
                <a:ea typeface="Open Sans"/>
                <a:cs typeface="Open Sans"/>
              </a:rPr>
              <a:t>, </a:t>
            </a:r>
            <a:r>
              <a:rPr lang="en-US" sz="1400" i="1" dirty="0">
                <a:solidFill>
                  <a:srgbClr val="333333"/>
                </a:solidFill>
                <a:latin typeface="Calibri"/>
                <a:ea typeface="Open Sans"/>
                <a:cs typeface="Open Sans"/>
              </a:rPr>
              <a:t>26</a:t>
            </a:r>
            <a:r>
              <a:rPr lang="en-US" sz="1400" dirty="0">
                <a:solidFill>
                  <a:srgbClr val="333333"/>
                </a:solidFill>
                <a:latin typeface="Calibri"/>
                <a:ea typeface="Open Sans"/>
                <a:cs typeface="Open Sans"/>
              </a:rPr>
              <a:t>(3), 350- 366. </a:t>
            </a:r>
            <a:r>
              <a:rPr lang="en-US" sz="1400" u="sng" dirty="0">
                <a:solidFill>
                  <a:srgbClr val="006ACC"/>
                </a:solidFill>
                <a:latin typeface="Calibri"/>
                <a:ea typeface="Open Sans"/>
                <a:cs typeface="Open Sans"/>
                <a:hlinkClick r:id="rId4"/>
              </a:rPr>
              <a:t>https://doi.org/10.1177/1356389019850844</a:t>
            </a:r>
            <a:endParaRPr lang="en-US" sz="1400">
              <a:latin typeface="Calibri"/>
              <a:ea typeface="Calibri"/>
              <a:cs typeface="Calibri"/>
            </a:endParaRPr>
          </a:p>
          <a:p>
            <a:pPr>
              <a:buNone/>
            </a:pPr>
            <a:r>
              <a:rPr lang="en-GB" sz="1400" i="0" u="none" strike="noStrike" dirty="0">
                <a:solidFill>
                  <a:srgbClr val="000000"/>
                </a:solidFill>
                <a:effectLst/>
                <a:latin typeface="Calibri"/>
                <a:ea typeface="Calibri"/>
                <a:cs typeface="Calibri"/>
              </a:rPr>
              <a:t>INFOCUS, n.d. 7 </a:t>
            </a:r>
            <a:r>
              <a:rPr lang="en-GB" sz="1400" i="1" u="none" strike="noStrike" dirty="0">
                <a:solidFill>
                  <a:srgbClr val="000000"/>
                </a:solidFill>
                <a:effectLst/>
                <a:latin typeface="Calibri"/>
                <a:ea typeface="Calibri"/>
                <a:cs typeface="Calibri"/>
              </a:rPr>
              <a:t>Steps to Effective Impact Measurement</a:t>
            </a:r>
            <a:r>
              <a:rPr lang="en-GB" sz="1400" i="0" u="none" strike="noStrike" dirty="0">
                <a:solidFill>
                  <a:srgbClr val="000000"/>
                </a:solidFill>
                <a:effectLst/>
                <a:latin typeface="Calibri"/>
                <a:ea typeface="Calibri"/>
                <a:cs typeface="Calibri"/>
              </a:rPr>
              <a:t> [online] [Accessed 20th August 2020] Available from https://www.undp.org/content/dam/ukraine/docs/DG/socinnov/7%20Steps%20to%20Effective%20Impact%20Measurement_v3_13.12.16%20(1).pdf</a:t>
            </a:r>
            <a:r>
              <a:rPr lang="en-GB" sz="1400" i="0" dirty="0">
                <a:solidFill>
                  <a:srgbClr val="000000"/>
                </a:solidFill>
                <a:effectLst/>
                <a:latin typeface="Calibri"/>
                <a:ea typeface="Calibri"/>
                <a:cs typeface="Calibri"/>
              </a:rPr>
              <a:t>​</a:t>
            </a:r>
            <a:endParaRPr lang="en-GB" sz="1400" dirty="0">
              <a:solidFill>
                <a:srgbClr val="000000"/>
              </a:solidFill>
              <a:latin typeface="Calibri"/>
              <a:ea typeface="Calibri"/>
              <a:cs typeface="Calibri"/>
            </a:endParaRPr>
          </a:p>
          <a:p>
            <a:pPr>
              <a:buNone/>
            </a:pPr>
            <a:r>
              <a:rPr lang="en-US" sz="1400" err="1">
                <a:solidFill>
                  <a:srgbClr val="000000"/>
                </a:solidFill>
                <a:latin typeface="Calibri"/>
                <a:ea typeface="Source Sans Pro"/>
                <a:cs typeface="Calibri"/>
              </a:rPr>
              <a:t>Kazimirska</a:t>
            </a:r>
            <a:r>
              <a:rPr lang="en-US" sz="1400" dirty="0">
                <a:solidFill>
                  <a:srgbClr val="000000"/>
                </a:solidFill>
                <a:latin typeface="Calibri"/>
                <a:ea typeface="Source Sans Pro"/>
                <a:cs typeface="Calibri"/>
              </a:rPr>
              <a:t>, A., &amp; Pritchard, D. (2014). </a:t>
            </a:r>
            <a:r>
              <a:rPr lang="en-US" sz="1400" i="1" dirty="0">
                <a:solidFill>
                  <a:srgbClr val="000000"/>
                </a:solidFill>
                <a:latin typeface="Calibri"/>
                <a:ea typeface="Source Sans Pro"/>
                <a:cs typeface="Calibri"/>
              </a:rPr>
              <a:t>Building your measurement framework: NPC's Four Pillar Approach. </a:t>
            </a:r>
            <a:r>
              <a:rPr lang="en-US" sz="1400" dirty="0">
                <a:solidFill>
                  <a:srgbClr val="000000"/>
                </a:solidFill>
                <a:latin typeface="Calibri"/>
                <a:ea typeface="Source Sans Pro"/>
                <a:cs typeface="Calibri"/>
              </a:rPr>
              <a:t>NPC New Philanthropy Capital Available from </a:t>
            </a:r>
            <a:r>
              <a:rPr lang="en-US" sz="1400" dirty="0">
                <a:solidFill>
                  <a:srgbClr val="000000"/>
                </a:solidFill>
                <a:latin typeface="Calibri"/>
                <a:ea typeface="Source Sans Pro"/>
                <a:cs typeface="Calibri"/>
                <a:hlinkClick r:id="rId5"/>
              </a:rPr>
              <a:t>https://npproduction.wpenginepowered.com/wp-content/uploads/2018/07/NPCs-four-pillar-approach-FINAL.pdf</a:t>
            </a:r>
            <a:endParaRPr lang="en-GB" sz="1400">
              <a:solidFill>
                <a:srgbClr val="000000"/>
              </a:solidFill>
              <a:latin typeface="Calibri"/>
              <a:ea typeface="Source Sans Pro"/>
              <a:cs typeface="Calibri"/>
            </a:endParaRPr>
          </a:p>
          <a:p>
            <a:pPr>
              <a:buNone/>
            </a:pPr>
            <a:r>
              <a:rPr lang="en-US" sz="1400" dirty="0">
                <a:solidFill>
                  <a:srgbClr val="000000"/>
                </a:solidFill>
                <a:latin typeface="Calibri"/>
                <a:ea typeface="Source Sans Pro"/>
                <a:cs typeface="Calibri"/>
              </a:rPr>
              <a:t>Mayne, J (2012) Contribution analysis: coming of age? </a:t>
            </a:r>
            <a:r>
              <a:rPr lang="en-US" sz="1400" i="1" dirty="0">
                <a:solidFill>
                  <a:srgbClr val="000000"/>
                </a:solidFill>
                <a:latin typeface="Calibri"/>
                <a:ea typeface="Source Sans Pro"/>
                <a:cs typeface="Calibri"/>
              </a:rPr>
              <a:t>Evaluation</a:t>
            </a:r>
            <a:r>
              <a:rPr lang="en-US" sz="1400" dirty="0">
                <a:solidFill>
                  <a:srgbClr val="000000"/>
                </a:solidFill>
                <a:latin typeface="Calibri"/>
                <a:ea typeface="Source Sans Pro"/>
                <a:cs typeface="Calibri"/>
              </a:rPr>
              <a:t>, </a:t>
            </a:r>
            <a:r>
              <a:rPr lang="en-US" sz="1400" i="1" dirty="0">
                <a:solidFill>
                  <a:srgbClr val="000000"/>
                </a:solidFill>
                <a:latin typeface="Calibri"/>
                <a:ea typeface="Source Sans Pro"/>
                <a:cs typeface="Calibri"/>
              </a:rPr>
              <a:t>18</a:t>
            </a:r>
            <a:r>
              <a:rPr lang="en-US" sz="1400" dirty="0">
                <a:solidFill>
                  <a:srgbClr val="000000"/>
                </a:solidFill>
                <a:latin typeface="Calibri"/>
                <a:ea typeface="Source Sans Pro"/>
                <a:cs typeface="Calibri"/>
              </a:rPr>
              <a:t>(3), 270- 280.  </a:t>
            </a:r>
            <a:r>
              <a:rPr lang="en-US" sz="1400" dirty="0">
                <a:solidFill>
                  <a:srgbClr val="000000"/>
                </a:solidFill>
                <a:latin typeface="Calibri"/>
                <a:ea typeface="Source Sans Pro"/>
                <a:cs typeface="Calibri"/>
                <a:hlinkClick r:id="rId6"/>
              </a:rPr>
              <a:t>https://doi.org/10.1177/1356389012451663</a:t>
            </a:r>
            <a:endParaRPr lang="en-US" sz="1400" dirty="0">
              <a:solidFill>
                <a:srgbClr val="000000"/>
              </a:solidFill>
              <a:latin typeface="Calibri"/>
              <a:ea typeface="Source Sans Pro"/>
              <a:cs typeface="Calibri"/>
            </a:endParaRPr>
          </a:p>
          <a:p>
            <a:pPr>
              <a:buNone/>
            </a:pPr>
            <a:r>
              <a:rPr lang="en-US" sz="1400" dirty="0">
                <a:solidFill>
                  <a:srgbClr val="000000"/>
                </a:solidFill>
                <a:latin typeface="Calibri"/>
                <a:ea typeface="Source Sans Pro"/>
                <a:cs typeface="Calibri"/>
              </a:rPr>
              <a:t>NHS England (</a:t>
            </a:r>
            <a:r>
              <a:rPr lang="en-US" sz="1400" dirty="0" err="1">
                <a:solidFill>
                  <a:srgbClr val="000000"/>
                </a:solidFill>
                <a:latin typeface="Calibri"/>
                <a:ea typeface="Source Sans Pro"/>
                <a:cs typeface="Calibri"/>
              </a:rPr>
              <a:t>n.d</a:t>
            </a:r>
            <a:r>
              <a:rPr lang="en-US" sz="1400" dirty="0">
                <a:solidFill>
                  <a:srgbClr val="000000"/>
                </a:solidFill>
                <a:latin typeface="Calibri"/>
                <a:ea typeface="Source Sans Pro"/>
                <a:cs typeface="Calibri"/>
              </a:rPr>
              <a:t>) Impact Framework [online] [accessed 23nd March 2023] Available from </a:t>
            </a:r>
            <a:r>
              <a:rPr lang="en-US" sz="1400" dirty="0">
                <a:solidFill>
                  <a:srgbClr val="006FB7"/>
                </a:solidFill>
                <a:latin typeface="Calibri"/>
                <a:ea typeface="Source Sans Pro"/>
                <a:cs typeface="Calibri"/>
                <a:hlinkClick r:id="rId7"/>
              </a:rPr>
              <a:t>https://www.england.nhs.uk/sustainableimprovement/impact-framework/</a:t>
            </a:r>
            <a:endParaRPr lang="en-US" sz="1400">
              <a:solidFill>
                <a:srgbClr val="006FB7"/>
              </a:solidFill>
              <a:latin typeface="Calibri"/>
              <a:ea typeface="Source Sans Pro"/>
              <a:cs typeface="Calibri"/>
            </a:endParaRPr>
          </a:p>
          <a:p>
            <a:pPr>
              <a:buNone/>
            </a:pPr>
            <a:r>
              <a:rPr lang="en-US" sz="1400" dirty="0">
                <a:latin typeface="Calibri"/>
                <a:ea typeface="Source Sans Pro"/>
                <a:cs typeface="Calibri"/>
              </a:rPr>
              <a:t>Thompson c (2022) Decision points in contribution analysis. Available from </a:t>
            </a:r>
            <a:r>
              <a:rPr lang="en-US" sz="1400" dirty="0">
                <a:ea typeface="+mn-lt"/>
                <a:cs typeface="+mn-lt"/>
              </a:rPr>
              <a:t>https://usaidlearninglab.org/community/blog/decision-points-contribution-analysis</a:t>
            </a:r>
            <a:endParaRPr lang="en-US" sz="1400" dirty="0">
              <a:latin typeface="Calibri"/>
              <a:ea typeface="Source Sans Pro"/>
              <a:cs typeface="Calibri"/>
            </a:endParaRPr>
          </a:p>
          <a:p>
            <a:pPr>
              <a:buNone/>
            </a:pPr>
            <a:r>
              <a:rPr lang="en-GB" sz="1400" b="0" i="0" dirty="0">
                <a:solidFill>
                  <a:srgbClr val="2A2A2A"/>
                </a:solidFill>
                <a:effectLst/>
                <a:latin typeface="Calibri"/>
                <a:ea typeface="Calibri"/>
                <a:cs typeface="Calibri"/>
              </a:rPr>
              <a:t>Willett J, Barclay M, </a:t>
            </a:r>
            <a:r>
              <a:rPr lang="en-GB" sz="1400" b="0" i="0" dirty="0" err="1">
                <a:solidFill>
                  <a:srgbClr val="2A2A2A"/>
                </a:solidFill>
                <a:effectLst/>
                <a:latin typeface="Calibri"/>
                <a:ea typeface="Calibri"/>
                <a:cs typeface="Calibri"/>
              </a:rPr>
              <a:t>Mukoro</a:t>
            </a:r>
            <a:r>
              <a:rPr lang="en-GB" sz="1400" b="0" i="0" dirty="0">
                <a:solidFill>
                  <a:srgbClr val="2A2A2A"/>
                </a:solidFill>
                <a:effectLst/>
                <a:latin typeface="Calibri"/>
                <a:ea typeface="Calibri"/>
                <a:cs typeface="Calibri"/>
              </a:rPr>
              <a:t> F, Sweeney G (2021), Telling the story of complex change: an Impact Framework for the real world, </a:t>
            </a:r>
            <a:r>
              <a:rPr lang="en-GB" sz="1400" b="0" i="1" dirty="0">
                <a:solidFill>
                  <a:srgbClr val="2A2A2A"/>
                </a:solidFill>
                <a:effectLst/>
                <a:latin typeface="Calibri"/>
                <a:ea typeface="Calibri"/>
                <a:cs typeface="Calibri"/>
              </a:rPr>
              <a:t>International Journal for Quality in Health Care</a:t>
            </a:r>
            <a:r>
              <a:rPr lang="en-GB" sz="1400" b="0" i="0" dirty="0">
                <a:solidFill>
                  <a:srgbClr val="2A2A2A"/>
                </a:solidFill>
                <a:effectLst/>
                <a:latin typeface="Calibri"/>
                <a:ea typeface="Calibri"/>
                <a:cs typeface="Calibri"/>
              </a:rPr>
              <a:t>, V33(3</a:t>
            </a:r>
            <a:r>
              <a:rPr lang="en-GB" sz="1400" dirty="0">
                <a:solidFill>
                  <a:srgbClr val="2A2A2A"/>
                </a:solidFill>
                <a:latin typeface="Calibri"/>
                <a:ea typeface="Calibri"/>
                <a:cs typeface="Calibri"/>
              </a:rPr>
              <a:t>), </a:t>
            </a:r>
            <a:r>
              <a:rPr lang="en-GB" sz="1400" b="0" i="0" dirty="0">
                <a:solidFill>
                  <a:srgbClr val="2A2A2A"/>
                </a:solidFill>
                <a:effectLst/>
                <a:latin typeface="Calibri"/>
                <a:ea typeface="Calibri"/>
                <a:cs typeface="Calibri"/>
              </a:rPr>
              <a:t> </a:t>
            </a:r>
            <a:r>
              <a:rPr lang="en-GB" sz="1400" b="0" i="0" u="none" strike="noStrike" dirty="0">
                <a:solidFill>
                  <a:srgbClr val="006FB7"/>
                </a:solidFill>
                <a:effectLst/>
                <a:latin typeface="Calibri"/>
                <a:ea typeface="Calibri"/>
                <a:cs typeface="Calibri"/>
                <a:hlinkClick r:id="rId8"/>
              </a:rPr>
              <a:t>https://doi.org/10.1093/intqhc/mzab090</a:t>
            </a:r>
            <a:endParaRPr lang="en-GB" sz="1400">
              <a:solidFill>
                <a:srgbClr val="000000"/>
              </a:solidFill>
              <a:latin typeface="Calibri"/>
              <a:ea typeface="Calibri"/>
              <a:cs typeface="Calibri"/>
            </a:endParaRPr>
          </a:p>
          <a:p>
            <a:pPr>
              <a:buNone/>
            </a:pPr>
            <a:r>
              <a:rPr lang="en-US" sz="1400" dirty="0">
                <a:solidFill>
                  <a:srgbClr val="222222"/>
                </a:solidFill>
                <a:latin typeface="Calibri"/>
                <a:ea typeface="+mn-lt"/>
                <a:cs typeface="+mn-lt"/>
              </a:rPr>
              <a:t>Wolpert, M., Rutter, H. Using flawed, uncertain, proximate and sparse (FUPS) data in the context of complexity: learning from the case of child mental health. </a:t>
            </a:r>
            <a:r>
              <a:rPr lang="en-US" sz="1400" i="1" dirty="0">
                <a:solidFill>
                  <a:srgbClr val="222222"/>
                </a:solidFill>
                <a:latin typeface="Calibri"/>
                <a:ea typeface="+mn-lt"/>
                <a:cs typeface="+mn-lt"/>
              </a:rPr>
              <a:t>BMC Med</a:t>
            </a:r>
            <a:r>
              <a:rPr lang="en-US" sz="1400" dirty="0">
                <a:solidFill>
                  <a:srgbClr val="222222"/>
                </a:solidFill>
                <a:latin typeface="Calibri"/>
                <a:ea typeface="+mn-lt"/>
                <a:cs typeface="+mn-lt"/>
              </a:rPr>
              <a:t> </a:t>
            </a:r>
            <a:r>
              <a:rPr lang="en-US" sz="1400" b="1" dirty="0">
                <a:solidFill>
                  <a:srgbClr val="222222"/>
                </a:solidFill>
                <a:latin typeface="Calibri"/>
                <a:ea typeface="+mn-lt"/>
                <a:cs typeface="+mn-lt"/>
              </a:rPr>
              <a:t>16</a:t>
            </a:r>
            <a:r>
              <a:rPr lang="en-US" sz="1400" dirty="0">
                <a:solidFill>
                  <a:srgbClr val="222222"/>
                </a:solidFill>
                <a:latin typeface="Calibri"/>
                <a:ea typeface="+mn-lt"/>
                <a:cs typeface="+mn-lt"/>
              </a:rPr>
              <a:t>, 82 (2018). </a:t>
            </a:r>
            <a:r>
              <a:rPr lang="en-US" sz="1400" dirty="0">
                <a:solidFill>
                  <a:srgbClr val="222222"/>
                </a:solidFill>
                <a:latin typeface="Calibri"/>
                <a:ea typeface="+mn-lt"/>
                <a:cs typeface="+mn-lt"/>
                <a:hlinkClick r:id="rId9"/>
              </a:rPr>
              <a:t>https://doi.org/10.1186/s12916-018-1079-6</a:t>
            </a:r>
            <a:endParaRPr lang="en-US" sz="1400">
              <a:latin typeface="Calibri"/>
              <a:ea typeface="Calibri"/>
              <a:cs typeface="Calibri"/>
            </a:endParaRPr>
          </a:p>
          <a:p>
            <a:pPr>
              <a:buNone/>
            </a:pPr>
            <a:r>
              <a:rPr lang="en-US" sz="1400" dirty="0">
                <a:solidFill>
                  <a:srgbClr val="000000"/>
                </a:solidFill>
                <a:latin typeface="Calibri"/>
                <a:ea typeface="Source Sans Pro"/>
                <a:cs typeface="Calibri"/>
              </a:rPr>
              <a:t>Evaluation Support Scotland (2020). ESS Support Guide 1a: Setting Outcomes [online] [accessed 23 Sept 2020] Available from http://www.evaluationsupportscotland.org.uk/resources/427/</a:t>
            </a:r>
          </a:p>
          <a:p>
            <a:pPr>
              <a:buNone/>
            </a:pPr>
            <a:endParaRPr lang="en-US" sz="1700">
              <a:solidFill>
                <a:srgbClr val="222222"/>
              </a:solidFill>
              <a:latin typeface="Aptos"/>
              <a:ea typeface="Source Sans Pro"/>
            </a:endParaRPr>
          </a:p>
          <a:p>
            <a:pPr marL="0" indent="0">
              <a:buNone/>
            </a:pPr>
            <a:endParaRPr lang="en-GB">
              <a:solidFill>
                <a:srgbClr val="006FB7"/>
              </a:solidFill>
              <a:latin typeface="Source Sans Pro"/>
              <a:ea typeface="Source Sans Pro"/>
            </a:endParaRPr>
          </a:p>
        </p:txBody>
      </p:sp>
    </p:spTree>
    <p:extLst>
      <p:ext uri="{BB962C8B-B14F-4D97-AF65-F5344CB8AC3E}">
        <p14:creationId xmlns:p14="http://schemas.microsoft.com/office/powerpoint/2010/main" val="156483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58E27-0EAE-A297-A509-A87569E265A9}"/>
              </a:ext>
            </a:extLst>
          </p:cNvPr>
          <p:cNvSpPr>
            <a:spLocks noGrp="1"/>
          </p:cNvSpPr>
          <p:nvPr>
            <p:ph type="title"/>
          </p:nvPr>
        </p:nvSpPr>
        <p:spPr>
          <a:xfrm>
            <a:off x="804672" y="802955"/>
            <a:ext cx="4766330" cy="1454051"/>
          </a:xfrm>
        </p:spPr>
        <p:txBody>
          <a:bodyPr vert="horz" lIns="91440" tIns="45720" rIns="91440" bIns="45720" rtlCol="0" anchor="ctr">
            <a:normAutofit/>
          </a:bodyPr>
          <a:lstStyle/>
          <a:p>
            <a:r>
              <a:rPr lang="en-US" sz="3600" kern="1200">
                <a:solidFill>
                  <a:schemeClr val="tx2"/>
                </a:solidFill>
                <a:latin typeface="+mj-lt"/>
                <a:ea typeface="+mj-ea"/>
                <a:cs typeface="+mj-cs"/>
              </a:rPr>
              <a:t>What is impact?</a:t>
            </a:r>
          </a:p>
        </p:txBody>
      </p:sp>
      <p:sp>
        <p:nvSpPr>
          <p:cNvPr id="5" name="TextBox 4">
            <a:extLst>
              <a:ext uri="{FF2B5EF4-FFF2-40B4-BE49-F238E27FC236}">
                <a16:creationId xmlns:a16="http://schemas.microsoft.com/office/drawing/2014/main" id="{E8C510D3-9A1C-845A-15F2-7276A5E3E28E}"/>
              </a:ext>
            </a:extLst>
          </p:cNvPr>
          <p:cNvSpPr txBox="1"/>
          <p:nvPr/>
        </p:nvSpPr>
        <p:spPr>
          <a:xfrm>
            <a:off x="804672" y="2463246"/>
            <a:ext cx="5541803" cy="33119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400" dirty="0">
                <a:solidFill>
                  <a:schemeClr val="tx2"/>
                </a:solidFill>
              </a:rPr>
              <a:t>To have a significant effect on something</a:t>
            </a:r>
          </a:p>
          <a:p>
            <a:pPr marL="285750" indent="-228600">
              <a:lnSpc>
                <a:spcPct val="90000"/>
              </a:lnSpc>
              <a:spcAft>
                <a:spcPts val="600"/>
              </a:spcAft>
              <a:buFont typeface="Arial" panose="020B0604020202020204" pitchFamily="34" charset="0"/>
              <a:buChar char="•"/>
            </a:pPr>
            <a:endParaRPr lang="en-US" sz="2400">
              <a:solidFill>
                <a:schemeClr val="tx2"/>
              </a:solidFill>
            </a:endParaRPr>
          </a:p>
          <a:p>
            <a:pPr marL="285750" indent="-228600">
              <a:lnSpc>
                <a:spcPct val="90000"/>
              </a:lnSpc>
              <a:spcAft>
                <a:spcPts val="600"/>
              </a:spcAft>
              <a:buFont typeface="Arial" panose="020B0604020202020204" pitchFamily="34" charset="0"/>
              <a:buChar char="•"/>
            </a:pPr>
            <a:r>
              <a:rPr lang="en-US" sz="2400" dirty="0">
                <a:solidFill>
                  <a:schemeClr val="tx2"/>
                </a:solidFill>
              </a:rPr>
              <a:t>Can be POSITIVE / NEGATIVE</a:t>
            </a:r>
          </a:p>
          <a:p>
            <a:pPr marL="285750" indent="-228600">
              <a:lnSpc>
                <a:spcPct val="90000"/>
              </a:lnSpc>
              <a:spcAft>
                <a:spcPts val="600"/>
              </a:spcAft>
              <a:buFont typeface="Arial" panose="020B0604020202020204" pitchFamily="34" charset="0"/>
              <a:buChar char="•"/>
            </a:pPr>
            <a:endParaRPr lang="en-US" sz="2400">
              <a:solidFill>
                <a:schemeClr val="tx2"/>
              </a:solidFill>
            </a:endParaRPr>
          </a:p>
          <a:p>
            <a:pPr marL="285750" indent="-228600">
              <a:lnSpc>
                <a:spcPct val="90000"/>
              </a:lnSpc>
              <a:spcAft>
                <a:spcPts val="600"/>
              </a:spcAft>
              <a:buFont typeface="Arial" panose="020B0604020202020204" pitchFamily="34" charset="0"/>
              <a:buChar char="•"/>
            </a:pPr>
            <a:r>
              <a:rPr lang="en-US" sz="2400" dirty="0">
                <a:solidFill>
                  <a:schemeClr val="tx2"/>
                </a:solidFill>
              </a:rPr>
              <a:t>Can be INTENDED / UNINTENDED</a:t>
            </a: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3" descr="Impact Vector Art &amp; Graphics | freevector.com">
            <a:extLst>
              <a:ext uri="{FF2B5EF4-FFF2-40B4-BE49-F238E27FC236}">
                <a16:creationId xmlns:a16="http://schemas.microsoft.com/office/drawing/2014/main" id="{6410ACBA-07BC-3030-5F96-92A743C43CA8}"/>
              </a:ext>
            </a:extLst>
          </p:cNvPr>
          <p:cNvPicPr>
            <a:picLocks noGrp="1" noChangeAspect="1"/>
          </p:cNvPicPr>
          <p:nvPr>
            <p:ph idx="1"/>
          </p:nvPr>
        </p:nvPicPr>
        <p:blipFill>
          <a:blip r:embed="rId3"/>
          <a:stretch>
            <a:fillRect/>
          </a:stretch>
        </p:blipFill>
        <p:spPr>
          <a:xfrm>
            <a:off x="7708392" y="2472058"/>
            <a:ext cx="4142232" cy="2837428"/>
          </a:xfrm>
          <a:prstGeom prst="rect">
            <a:avLst/>
          </a:prstGeom>
        </p:spPr>
      </p:pic>
    </p:spTree>
    <p:extLst>
      <p:ext uri="{BB962C8B-B14F-4D97-AF65-F5344CB8AC3E}">
        <p14:creationId xmlns:p14="http://schemas.microsoft.com/office/powerpoint/2010/main" val="248058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0D29-F5D9-9E08-3240-24A1443EAFDF}"/>
              </a:ext>
            </a:extLst>
          </p:cNvPr>
          <p:cNvSpPr>
            <a:spLocks noGrp="1"/>
          </p:cNvSpPr>
          <p:nvPr>
            <p:ph type="title"/>
          </p:nvPr>
        </p:nvSpPr>
        <p:spPr/>
        <p:txBody>
          <a:bodyPr/>
          <a:lstStyle/>
          <a:p>
            <a:r>
              <a:rPr lang="en-US" dirty="0"/>
              <a:t>Evidence of Impact Model </a:t>
            </a:r>
            <a:r>
              <a:rPr lang="en-US" sz="3200" dirty="0"/>
              <a:t>(Harper et al, 2020)</a:t>
            </a:r>
          </a:p>
        </p:txBody>
      </p:sp>
      <p:pic>
        <p:nvPicPr>
          <p:cNvPr id="4" name="Picture 3" descr="A diagram of a diagram&#10;&#10;Description automatically generated">
            <a:extLst>
              <a:ext uri="{FF2B5EF4-FFF2-40B4-BE49-F238E27FC236}">
                <a16:creationId xmlns:a16="http://schemas.microsoft.com/office/drawing/2014/main" id="{12497863-EAC7-D9D3-4E18-D68003DDD1F6}"/>
              </a:ext>
            </a:extLst>
          </p:cNvPr>
          <p:cNvPicPr>
            <a:picLocks noChangeAspect="1"/>
          </p:cNvPicPr>
          <p:nvPr/>
        </p:nvPicPr>
        <p:blipFill>
          <a:blip r:embed="rId3"/>
          <a:stretch>
            <a:fillRect/>
          </a:stretch>
        </p:blipFill>
        <p:spPr>
          <a:xfrm>
            <a:off x="2230783" y="2002334"/>
            <a:ext cx="7730434" cy="4421503"/>
          </a:xfrm>
          <a:prstGeom prst="rect">
            <a:avLst/>
          </a:prstGeom>
        </p:spPr>
      </p:pic>
    </p:spTree>
    <p:extLst>
      <p:ext uri="{BB962C8B-B14F-4D97-AF65-F5344CB8AC3E}">
        <p14:creationId xmlns:p14="http://schemas.microsoft.com/office/powerpoint/2010/main" val="216778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5B36-211E-493A-B48B-EBC82FDBCDB8}"/>
              </a:ext>
            </a:extLst>
          </p:cNvPr>
          <p:cNvSpPr>
            <a:spLocks noGrp="1"/>
          </p:cNvSpPr>
          <p:nvPr>
            <p:ph type="title"/>
          </p:nvPr>
        </p:nvSpPr>
        <p:spPr/>
        <p:txBody>
          <a:bodyPr/>
          <a:lstStyle/>
          <a:p>
            <a:r>
              <a:rPr lang="en-US"/>
              <a:t>Why measure impact? </a:t>
            </a:r>
            <a:r>
              <a:rPr lang="en-US" sz="1400"/>
              <a:t>(InFocus)</a:t>
            </a:r>
          </a:p>
        </p:txBody>
      </p:sp>
      <p:sp>
        <p:nvSpPr>
          <p:cNvPr id="3" name="Content Placeholder 2">
            <a:extLst>
              <a:ext uri="{FF2B5EF4-FFF2-40B4-BE49-F238E27FC236}">
                <a16:creationId xmlns:a16="http://schemas.microsoft.com/office/drawing/2014/main" id="{BDD1124D-E454-46F6-B87F-9E8555FD85A1}"/>
              </a:ext>
            </a:extLst>
          </p:cNvPr>
          <p:cNvSpPr>
            <a:spLocks noGrp="1"/>
          </p:cNvSpPr>
          <p:nvPr>
            <p:ph idx="1"/>
          </p:nvPr>
        </p:nvSpPr>
        <p:spPr>
          <a:xfrm>
            <a:off x="1698522" y="1880223"/>
            <a:ext cx="9655278" cy="4251960"/>
          </a:xfrm>
        </p:spPr>
        <p:txBody>
          <a:bodyPr vert="horz" lIns="91440" tIns="45720" rIns="91440" bIns="45720" rtlCol="0" anchor="t">
            <a:normAutofit fontScale="92500" lnSpcReduction="10000"/>
          </a:bodyPr>
          <a:lstStyle/>
          <a:p>
            <a:pPr marL="0" indent="0">
              <a:lnSpc>
                <a:spcPct val="150000"/>
              </a:lnSpc>
              <a:buNone/>
            </a:pPr>
            <a:r>
              <a:rPr lang="en-US" sz="3600"/>
              <a:t>Report to funders</a:t>
            </a:r>
            <a:endParaRPr lang="en-US"/>
          </a:p>
          <a:p>
            <a:pPr marL="0" indent="0">
              <a:lnSpc>
                <a:spcPct val="150000"/>
              </a:lnSpc>
              <a:buNone/>
            </a:pPr>
            <a:r>
              <a:rPr lang="en-US" sz="3600"/>
              <a:t>Attract new funders</a:t>
            </a:r>
          </a:p>
          <a:p>
            <a:pPr marL="0" indent="0">
              <a:lnSpc>
                <a:spcPct val="150000"/>
              </a:lnSpc>
              <a:buNone/>
            </a:pPr>
            <a:r>
              <a:rPr lang="en-US" sz="3600"/>
              <a:t>Improve your activities</a:t>
            </a:r>
          </a:p>
          <a:p>
            <a:pPr marL="0" indent="0">
              <a:lnSpc>
                <a:spcPct val="150000"/>
              </a:lnSpc>
              <a:buNone/>
            </a:pPr>
            <a:r>
              <a:rPr lang="en-US" sz="3600"/>
              <a:t>Highlight your successes</a:t>
            </a:r>
          </a:p>
          <a:p>
            <a:pPr marL="0" indent="0">
              <a:lnSpc>
                <a:spcPct val="150000"/>
              </a:lnSpc>
              <a:buNone/>
            </a:pPr>
            <a:r>
              <a:rPr lang="en-US" sz="3600"/>
              <a:t>To share with others</a:t>
            </a:r>
          </a:p>
        </p:txBody>
      </p:sp>
      <p:pic>
        <p:nvPicPr>
          <p:cNvPr id="6" name="Graphic 6" descr="Target">
            <a:extLst>
              <a:ext uri="{FF2B5EF4-FFF2-40B4-BE49-F238E27FC236}">
                <a16:creationId xmlns:a16="http://schemas.microsoft.com/office/drawing/2014/main" id="{ECC74327-5B4E-48C8-B134-969F90049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477" y="3598606"/>
            <a:ext cx="914400" cy="914400"/>
          </a:xfrm>
          <a:prstGeom prst="rect">
            <a:avLst/>
          </a:prstGeom>
        </p:spPr>
      </p:pic>
      <p:pic>
        <p:nvPicPr>
          <p:cNvPr id="7" name="Graphic 7" descr="Megaphone1">
            <a:extLst>
              <a:ext uri="{FF2B5EF4-FFF2-40B4-BE49-F238E27FC236}">
                <a16:creationId xmlns:a16="http://schemas.microsoft.com/office/drawing/2014/main" id="{32A73AC0-FBBB-49EC-8EC6-F5575C5687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477" y="4557252"/>
            <a:ext cx="914400" cy="914400"/>
          </a:xfrm>
          <a:prstGeom prst="rect">
            <a:avLst/>
          </a:prstGeom>
        </p:spPr>
      </p:pic>
      <p:pic>
        <p:nvPicPr>
          <p:cNvPr id="8" name="Graphic 8" descr="Blog">
            <a:extLst>
              <a:ext uri="{FF2B5EF4-FFF2-40B4-BE49-F238E27FC236}">
                <a16:creationId xmlns:a16="http://schemas.microsoft.com/office/drawing/2014/main" id="{052955A3-F8B1-471E-991C-99E38B66BB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477" y="1718187"/>
            <a:ext cx="914400" cy="914400"/>
          </a:xfrm>
          <a:prstGeom prst="rect">
            <a:avLst/>
          </a:prstGeom>
        </p:spPr>
      </p:pic>
      <p:pic>
        <p:nvPicPr>
          <p:cNvPr id="9" name="Graphic 9" descr="Coins">
            <a:extLst>
              <a:ext uri="{FF2B5EF4-FFF2-40B4-BE49-F238E27FC236}">
                <a16:creationId xmlns:a16="http://schemas.microsoft.com/office/drawing/2014/main" id="{E7171112-7CF8-418D-B1A2-F71234F0BD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477" y="2689123"/>
            <a:ext cx="914400" cy="914400"/>
          </a:xfrm>
          <a:prstGeom prst="rect">
            <a:avLst/>
          </a:prstGeom>
        </p:spPr>
      </p:pic>
      <p:pic>
        <p:nvPicPr>
          <p:cNvPr id="10" name="Graphic 10" descr="Comment Like">
            <a:extLst>
              <a:ext uri="{FF2B5EF4-FFF2-40B4-BE49-F238E27FC236}">
                <a16:creationId xmlns:a16="http://schemas.microsoft.com/office/drawing/2014/main" id="{A2093897-F493-417B-9893-1668D8F971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7477" y="5552768"/>
            <a:ext cx="914400" cy="914400"/>
          </a:xfrm>
          <a:prstGeom prst="rect">
            <a:avLst/>
          </a:prstGeom>
        </p:spPr>
      </p:pic>
    </p:spTree>
    <p:extLst>
      <p:ext uri="{BB962C8B-B14F-4D97-AF65-F5344CB8AC3E}">
        <p14:creationId xmlns:p14="http://schemas.microsoft.com/office/powerpoint/2010/main" val="178451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BD0E9-331A-1E47-41E4-0393A884CCF9}"/>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a:t>Your ideas</a:t>
            </a:r>
          </a:p>
        </p:txBody>
      </p:sp>
      <p:sp>
        <p:nvSpPr>
          <p:cNvPr id="2057" name="Oval 205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14,837 Impact Stock Photos - Free &amp; Royalty-Free Stock Photos from  Dreamstime">
            <a:extLst>
              <a:ext uri="{FF2B5EF4-FFF2-40B4-BE49-F238E27FC236}">
                <a16:creationId xmlns:a16="http://schemas.microsoft.com/office/drawing/2014/main" id="{A420C21C-A3FF-E84A-FBC1-C0555D6B325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542" r="11912"/>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6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51E9EEB5-FA07-E8EE-C7E7-F46802E0473C}"/>
              </a:ext>
            </a:extLst>
          </p:cNvPr>
          <p:cNvSpPr txBox="1"/>
          <p:nvPr/>
        </p:nvSpPr>
        <p:spPr>
          <a:xfrm>
            <a:off x="6657715" y="2990818"/>
            <a:ext cx="4195673" cy="2913872"/>
          </a:xfrm>
          <a:prstGeom prst="rect">
            <a:avLst/>
          </a:prstGeom>
        </p:spPr>
        <p:txBody>
          <a:bodyPr vert="horz" lIns="91440" tIns="45720" rIns="91440" bIns="45720" rtlCol="0" anchor="t">
            <a:normAutofit/>
          </a:bodyPr>
          <a:lstStyle/>
          <a:p>
            <a:pPr>
              <a:lnSpc>
                <a:spcPct val="90000"/>
              </a:lnSpc>
              <a:spcAft>
                <a:spcPts val="600"/>
              </a:spcAft>
            </a:pPr>
            <a:r>
              <a:rPr lang="en-US" sz="3200">
                <a:solidFill>
                  <a:schemeClr val="tx1">
                    <a:alpha val="80000"/>
                  </a:schemeClr>
                </a:solidFill>
              </a:rPr>
              <a:t>Have you got an idea about a service, project or initiative that could benefit from a structured impact measurement?</a:t>
            </a:r>
          </a:p>
        </p:txBody>
      </p:sp>
      <p:sp>
        <p:nvSpPr>
          <p:cNvPr id="206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6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91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95E8-0196-4959-86A8-2B316A2B31FD}"/>
              </a:ext>
            </a:extLst>
          </p:cNvPr>
          <p:cNvSpPr>
            <a:spLocks noGrp="1"/>
          </p:cNvSpPr>
          <p:nvPr>
            <p:ph type="title"/>
          </p:nvPr>
        </p:nvSpPr>
        <p:spPr/>
        <p:txBody>
          <a:bodyPr/>
          <a:lstStyle/>
          <a:p>
            <a:r>
              <a:rPr lang="en-GB"/>
              <a:t>Options for measuring impact</a:t>
            </a:r>
            <a:r>
              <a:rPr lang="en-GB" sz="2000"/>
              <a:t> (Hadley et al 2018)</a:t>
            </a:r>
          </a:p>
        </p:txBody>
      </p:sp>
      <p:pic>
        <p:nvPicPr>
          <p:cNvPr id="16" name="Picture 16" descr="A picture containing timeline&#10;&#10;Description automatically generated">
            <a:extLst>
              <a:ext uri="{FF2B5EF4-FFF2-40B4-BE49-F238E27FC236}">
                <a16:creationId xmlns:a16="http://schemas.microsoft.com/office/drawing/2014/main" id="{DF9B99BB-F673-48B8-8BE0-EBD3AB6B44C1}"/>
              </a:ext>
            </a:extLst>
          </p:cNvPr>
          <p:cNvPicPr>
            <a:picLocks noChangeAspect="1"/>
          </p:cNvPicPr>
          <p:nvPr/>
        </p:nvPicPr>
        <p:blipFill>
          <a:blip r:embed="rId3"/>
          <a:stretch>
            <a:fillRect/>
          </a:stretch>
        </p:blipFill>
        <p:spPr>
          <a:xfrm>
            <a:off x="2237173" y="1636433"/>
            <a:ext cx="7341833" cy="4964588"/>
          </a:xfrm>
          <a:prstGeom prst="rect">
            <a:avLst/>
          </a:prstGeom>
        </p:spPr>
      </p:pic>
      <p:sp>
        <p:nvSpPr>
          <p:cNvPr id="3" name="Oval 2">
            <a:extLst>
              <a:ext uri="{FF2B5EF4-FFF2-40B4-BE49-F238E27FC236}">
                <a16:creationId xmlns:a16="http://schemas.microsoft.com/office/drawing/2014/main" id="{95791BA8-EE3B-4598-B949-46653BC06EF2}"/>
              </a:ext>
            </a:extLst>
          </p:cNvPr>
          <p:cNvSpPr/>
          <p:nvPr/>
        </p:nvSpPr>
        <p:spPr>
          <a:xfrm rot="-1140000">
            <a:off x="2338920" y="3114168"/>
            <a:ext cx="4850518" cy="24898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ED6E-ABE4-44B0-8920-B69ECD51A255}"/>
              </a:ext>
            </a:extLst>
          </p:cNvPr>
          <p:cNvSpPr>
            <a:spLocks noGrp="1"/>
          </p:cNvSpPr>
          <p:nvPr>
            <p:ph type="title"/>
          </p:nvPr>
        </p:nvSpPr>
        <p:spPr/>
        <p:txBody>
          <a:bodyPr/>
          <a:lstStyle/>
          <a:p>
            <a:r>
              <a:rPr lang="en-US">
                <a:cs typeface="Calibri Light"/>
              </a:rPr>
              <a:t>NPC  Four Pillar Approach </a:t>
            </a:r>
            <a:r>
              <a:rPr lang="en-US" sz="1800">
                <a:cs typeface="Calibri Light"/>
              </a:rPr>
              <a:t>(</a:t>
            </a:r>
            <a:r>
              <a:rPr lang="en-US" sz="1800" err="1">
                <a:cs typeface="Calibri Light"/>
              </a:rPr>
              <a:t>Kazimirski</a:t>
            </a:r>
            <a:r>
              <a:rPr lang="en-US" sz="1800">
                <a:cs typeface="Calibri Light"/>
              </a:rPr>
              <a:t> &amp; Pritchard 2014)</a:t>
            </a:r>
          </a:p>
        </p:txBody>
      </p:sp>
      <p:pic>
        <p:nvPicPr>
          <p:cNvPr id="4" name="Picture 4" descr="Diagram&#10;&#10;Description automatically generated">
            <a:extLst>
              <a:ext uri="{FF2B5EF4-FFF2-40B4-BE49-F238E27FC236}">
                <a16:creationId xmlns:a16="http://schemas.microsoft.com/office/drawing/2014/main" id="{D7089DD9-6309-4680-9F30-48D99C57EE33}"/>
              </a:ext>
            </a:extLst>
          </p:cNvPr>
          <p:cNvPicPr>
            <a:picLocks noGrp="1" noChangeAspect="1"/>
          </p:cNvPicPr>
          <p:nvPr>
            <p:ph idx="1"/>
          </p:nvPr>
        </p:nvPicPr>
        <p:blipFill>
          <a:blip r:embed="rId3"/>
          <a:stretch>
            <a:fillRect/>
          </a:stretch>
        </p:blipFill>
        <p:spPr>
          <a:xfrm>
            <a:off x="2908779" y="2027075"/>
            <a:ext cx="6176113" cy="4084136"/>
          </a:xfrm>
        </p:spPr>
      </p:pic>
    </p:spTree>
    <p:extLst>
      <p:ext uri="{BB962C8B-B14F-4D97-AF65-F5344CB8AC3E}">
        <p14:creationId xmlns:p14="http://schemas.microsoft.com/office/powerpoint/2010/main" val="62239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81D4-DE1F-0066-BBCD-49B90A4F5DE4}"/>
              </a:ext>
            </a:extLst>
          </p:cNvPr>
          <p:cNvSpPr>
            <a:spLocks noGrp="1"/>
          </p:cNvSpPr>
          <p:nvPr>
            <p:ph type="title"/>
          </p:nvPr>
        </p:nvSpPr>
        <p:spPr/>
        <p:txBody>
          <a:bodyPr/>
          <a:lstStyle/>
          <a:p>
            <a:r>
              <a:rPr lang="en-US">
                <a:cs typeface="Calibri Light"/>
              </a:rPr>
              <a:t>Underpinning principles of impact measurement (NHS England, n.d.)</a:t>
            </a:r>
            <a:endParaRPr lang="en-US"/>
          </a:p>
        </p:txBody>
      </p:sp>
      <p:sp>
        <p:nvSpPr>
          <p:cNvPr id="3" name="Content Placeholder 2">
            <a:extLst>
              <a:ext uri="{FF2B5EF4-FFF2-40B4-BE49-F238E27FC236}">
                <a16:creationId xmlns:a16="http://schemas.microsoft.com/office/drawing/2014/main" id="{E0A063CB-D9B8-ECC6-CC4E-550622D7ED02}"/>
              </a:ext>
            </a:extLst>
          </p:cNvPr>
          <p:cNvSpPr>
            <a:spLocks noGrp="1"/>
          </p:cNvSpPr>
          <p:nvPr>
            <p:ph idx="1"/>
          </p:nvPr>
        </p:nvSpPr>
        <p:spPr/>
        <p:txBody>
          <a:bodyPr vert="horz" lIns="91440" tIns="45720" rIns="91440" bIns="45720" rtlCol="0" anchor="t">
            <a:normAutofit/>
          </a:bodyPr>
          <a:lstStyle/>
          <a:p>
            <a:r>
              <a:rPr lang="en-US" dirty="0">
                <a:ea typeface="+mn-lt"/>
                <a:cs typeface="+mn-lt"/>
              </a:rPr>
              <a:t>Be clear about what you are</a:t>
            </a:r>
            <a:r>
              <a:rPr lang="en-US">
                <a:ea typeface="+mn-lt"/>
                <a:cs typeface="+mn-lt"/>
              </a:rPr>
              <a:t> trying to achieve</a:t>
            </a:r>
          </a:p>
          <a:p>
            <a:r>
              <a:rPr lang="en-US" dirty="0">
                <a:ea typeface="+mn-lt"/>
                <a:cs typeface="+mn-lt"/>
              </a:rPr>
              <a:t>There is no one absolute measure of value- focus on creating a good enough account of value at a point in time</a:t>
            </a:r>
            <a:endParaRPr lang="en-US" dirty="0"/>
          </a:p>
          <a:p>
            <a:r>
              <a:rPr lang="en-US" dirty="0">
                <a:ea typeface="+mn-lt"/>
                <a:cs typeface="+mn-lt"/>
              </a:rPr>
              <a:t>Judgements of value can, and should be made by those involved in the </a:t>
            </a:r>
            <a:r>
              <a:rPr lang="en-US">
                <a:ea typeface="+mn-lt"/>
                <a:cs typeface="+mn-lt"/>
              </a:rPr>
              <a:t>work</a:t>
            </a:r>
          </a:p>
          <a:p>
            <a:r>
              <a:rPr lang="en-US" dirty="0">
                <a:ea typeface="+mn-lt"/>
                <a:cs typeface="+mn-lt"/>
              </a:rPr>
              <a:t>Involve stakeholders  at meaningful intervals</a:t>
            </a:r>
            <a:endParaRPr lang="en-US"/>
          </a:p>
          <a:p>
            <a:r>
              <a:rPr lang="en-US" dirty="0">
                <a:ea typeface="+mn-lt"/>
                <a:cs typeface="+mn-lt"/>
              </a:rPr>
              <a:t>Don’t dismiss the elements of value which are harder to capture</a:t>
            </a:r>
            <a:endParaRPr lang="en-US"/>
          </a:p>
          <a:p>
            <a:r>
              <a:rPr lang="en-US" dirty="0">
                <a:ea typeface="+mn-lt"/>
                <a:cs typeface="+mn-lt"/>
              </a:rPr>
              <a:t>Keep it simple and transparent</a:t>
            </a:r>
            <a:endParaRPr lang="en-US"/>
          </a:p>
          <a:p>
            <a:r>
              <a:rPr lang="en-US" dirty="0">
                <a:ea typeface="+mn-lt"/>
                <a:cs typeface="+mn-lt"/>
              </a:rPr>
              <a:t>Focus on learning, not just accountability</a:t>
            </a:r>
            <a:endParaRPr lang="en-US"/>
          </a:p>
          <a:p>
            <a:endParaRPr lang="en-US">
              <a:cs typeface="Calibri"/>
            </a:endParaRPr>
          </a:p>
        </p:txBody>
      </p:sp>
    </p:spTree>
    <p:extLst>
      <p:ext uri="{BB962C8B-B14F-4D97-AF65-F5344CB8AC3E}">
        <p14:creationId xmlns:p14="http://schemas.microsoft.com/office/powerpoint/2010/main" val="3128896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B3AC1C39180C449FC6E45CFA9706B9" ma:contentTypeVersion="18" ma:contentTypeDescription="Create a new document." ma:contentTypeScope="" ma:versionID="27ce3992489d8626bfdbe5427a8ce72f">
  <xsd:schema xmlns:xsd="http://www.w3.org/2001/XMLSchema" xmlns:xs="http://www.w3.org/2001/XMLSchema" xmlns:p="http://schemas.microsoft.com/office/2006/metadata/properties" xmlns:ns2="745705b5-8c3f-4465-8de1-88fd9c548a8e" xmlns:ns3="79f392f5-efa1-43ba-8e41-4410a16ebc78" targetNamespace="http://schemas.microsoft.com/office/2006/metadata/properties" ma:root="true" ma:fieldsID="18cff4f2e9733610767c636b53e543c7" ns2:_="" ns3:_="">
    <xsd:import namespace="745705b5-8c3f-4465-8de1-88fd9c548a8e"/>
    <xsd:import namespace="79f392f5-efa1-43ba-8e41-4410a16eb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705b5-8c3f-4465-8de1-88fd9c548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816efc-7ae3-407c-8921-833f4a6f32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f392f5-efa1-43ba-8e41-4410a16ebc7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756d43-7ed5-47ed-869f-f63af8df16c3}" ma:internalName="TaxCatchAll" ma:showField="CatchAllData" ma:web="79f392f5-efa1-43ba-8e41-4410a16eb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f392f5-efa1-43ba-8e41-4410a16ebc78" xsi:nil="true"/>
    <lcf76f155ced4ddcb4097134ff3c332f xmlns="745705b5-8c3f-4465-8de1-88fd9c548a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E379CD-AD04-4F0B-BF62-F3B790A7A534}"/>
</file>

<file path=customXml/itemProps2.xml><?xml version="1.0" encoding="utf-8"?>
<ds:datastoreItem xmlns:ds="http://schemas.openxmlformats.org/officeDocument/2006/customXml" ds:itemID="{B568BD73-F15E-4D8D-8787-44BD69A16599}"/>
</file>

<file path=customXml/itemProps3.xml><?xml version="1.0" encoding="utf-8"?>
<ds:datastoreItem xmlns:ds="http://schemas.openxmlformats.org/officeDocument/2006/customXml" ds:itemID="{F53E6236-112C-4325-BB82-8658EBC0BDCF}"/>
</file>

<file path=docProps/app.xml><?xml version="1.0" encoding="utf-8"?>
<Properties xmlns="http://schemas.openxmlformats.org/officeDocument/2006/extended-properties" xmlns:vt="http://schemas.openxmlformats.org/officeDocument/2006/docPropsVTypes">
  <Template>office theme</Template>
  <TotalTime>0</TotalTime>
  <Words>2741</Words>
  <Application>Microsoft Office PowerPoint</Application>
  <PresentationFormat>Widescreen</PresentationFormat>
  <Paragraphs>241</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Overview</vt:lpstr>
      <vt:lpstr>What is impact?</vt:lpstr>
      <vt:lpstr>Evidence of Impact Model (Harper et al, 2020)</vt:lpstr>
      <vt:lpstr>Why measure impact? (InFocus)</vt:lpstr>
      <vt:lpstr>Your ideas</vt:lpstr>
      <vt:lpstr>Options for measuring impact (Hadley et al 2018)</vt:lpstr>
      <vt:lpstr>NPC  Four Pillar Approach (Kazimirski &amp; Pritchard 2014)</vt:lpstr>
      <vt:lpstr>Underpinning principles of impact measurement (NHS England, n.d.)</vt:lpstr>
      <vt:lpstr>Steps to Impact Measurement (Willett et al, 2021)</vt:lpstr>
      <vt:lpstr>Step 1: Articulate what will change and why</vt:lpstr>
      <vt:lpstr>Steps to theory  of change (NPC)</vt:lpstr>
      <vt:lpstr>Logic models</vt:lpstr>
      <vt:lpstr>Weavers Triangle</vt:lpstr>
      <vt:lpstr>The Wisconsin Model</vt:lpstr>
      <vt:lpstr>PowerPoint Presentation</vt:lpstr>
      <vt:lpstr>PowerPoint Presentation</vt:lpstr>
      <vt:lpstr>Step 2: Capture output and outcome measures</vt:lpstr>
      <vt:lpstr>Outcomes</vt:lpstr>
      <vt:lpstr>Engaging stakeholders (Inspiring Impact 2020)</vt:lpstr>
      <vt:lpstr>Setting outcomes (Evaluation Support Scotland 2020)</vt:lpstr>
      <vt:lpstr>Contribution Analysis (Mayne, 2012)</vt:lpstr>
      <vt:lpstr>Causality from contribution analysis (Mayne, 2012)</vt:lpstr>
      <vt:lpstr>Step 3: Review the evidence</vt:lpstr>
      <vt:lpstr>And finally….</vt:lpstr>
      <vt:lpstr>PowerPoint Presentation</vt:lpstr>
      <vt:lpstr>Where do I go next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Lane, Judith</cp:lastModifiedBy>
  <cp:revision>82</cp:revision>
  <dcterms:created xsi:type="dcterms:W3CDTF">2024-03-28T15:00:46Z</dcterms:created>
  <dcterms:modified xsi:type="dcterms:W3CDTF">2025-03-31T09:47:34Z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0x010100BBB3AC1C39180C449FC6E45CFA9706B9</vt:lpwstr>
  </property>
</Properties>
</file>